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790" r:id="rId2"/>
    <p:sldMasterId id="2147483803" r:id="rId3"/>
    <p:sldMasterId id="2147484178" r:id="rId4"/>
    <p:sldMasterId id="2147484192" r:id="rId5"/>
    <p:sldMasterId id="2147484205" r:id="rId6"/>
  </p:sldMasterIdLst>
  <p:notesMasterIdLst>
    <p:notesMasterId r:id="rId38"/>
  </p:notesMasterIdLst>
  <p:handoutMasterIdLst>
    <p:handoutMasterId r:id="rId39"/>
  </p:handoutMasterIdLst>
  <p:sldIdLst>
    <p:sldId id="516" r:id="rId7"/>
    <p:sldId id="594" r:id="rId8"/>
    <p:sldId id="689" r:id="rId9"/>
    <p:sldId id="595" r:id="rId10"/>
    <p:sldId id="663" r:id="rId11"/>
    <p:sldId id="664" r:id="rId12"/>
    <p:sldId id="665" r:id="rId13"/>
    <p:sldId id="666" r:id="rId14"/>
    <p:sldId id="667" r:id="rId15"/>
    <p:sldId id="679" r:id="rId16"/>
    <p:sldId id="680" r:id="rId17"/>
    <p:sldId id="681" r:id="rId18"/>
    <p:sldId id="682" r:id="rId19"/>
    <p:sldId id="683" r:id="rId20"/>
    <p:sldId id="684" r:id="rId21"/>
    <p:sldId id="685" r:id="rId22"/>
    <p:sldId id="686" r:id="rId23"/>
    <p:sldId id="687" r:id="rId24"/>
    <p:sldId id="688" r:id="rId25"/>
    <p:sldId id="668" r:id="rId26"/>
    <p:sldId id="669" r:id="rId27"/>
    <p:sldId id="670" r:id="rId28"/>
    <p:sldId id="671" r:id="rId29"/>
    <p:sldId id="672" r:id="rId30"/>
    <p:sldId id="673" r:id="rId31"/>
    <p:sldId id="674" r:id="rId32"/>
    <p:sldId id="675" r:id="rId33"/>
    <p:sldId id="676" r:id="rId34"/>
    <p:sldId id="677" r:id="rId35"/>
    <p:sldId id="678" r:id="rId36"/>
    <p:sldId id="690" r:id="rId37"/>
  </p:sldIdLst>
  <p:sldSz cx="9144000" cy="6858000" type="screen4x3"/>
  <p:notesSz cx="6858000" cy="9144000"/>
  <p:custDataLst>
    <p:tags r:id="rId4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5pPr>
    <a:lvl6pPr marL="2286000" algn="l" defTabSz="914400" rtl="0" eaLnBrk="1" latinLnBrk="0" hangingPunct="1"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6pPr>
    <a:lvl7pPr marL="2743200" algn="l" defTabSz="914400" rtl="0" eaLnBrk="1" latinLnBrk="0" hangingPunct="1"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7pPr>
    <a:lvl8pPr marL="3200400" algn="l" defTabSz="914400" rtl="0" eaLnBrk="1" latinLnBrk="0" hangingPunct="1"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8pPr>
    <a:lvl9pPr marL="3657600" algn="l" defTabSz="914400" rtl="0" eaLnBrk="1" latinLnBrk="0" hangingPunct="1">
      <a:defRPr kumimoji="1" sz="2900" kern="1200">
        <a:solidFill>
          <a:schemeClr val="tx1"/>
        </a:solidFill>
        <a:latin typeface="Arial" pitchFamily="34" charset="0"/>
        <a:ea typeface="+mn-ea"/>
        <a:cs typeface="+mn-cs"/>
        <a:sym typeface="Symbol" pitchFamily="18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orient="horz" pos="1083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pos="2880">
          <p15:clr>
            <a:srgbClr val="A4A3A4"/>
          </p15:clr>
        </p15:guide>
        <p15:guide id="5" pos="1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D26"/>
    <a:srgbClr val="6600CC"/>
    <a:srgbClr val="821475"/>
    <a:srgbClr val="6E0061"/>
    <a:srgbClr val="000000"/>
    <a:srgbClr val="993366"/>
    <a:srgbClr val="034694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3522D2-879F-42EA-AE1F-5453AB95A151}" v="46" dt="2020-02-14T10:45:00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2403" autoAdjust="0"/>
  </p:normalViewPr>
  <p:slideViewPr>
    <p:cSldViewPr>
      <p:cViewPr varScale="1">
        <p:scale>
          <a:sx n="58" d="100"/>
          <a:sy n="58" d="100"/>
        </p:scale>
        <p:origin x="72" y="252"/>
      </p:cViewPr>
      <p:guideLst>
        <p:guide orient="horz" pos="816"/>
        <p:guide orient="horz" pos="1083"/>
        <p:guide orient="horz" pos="3984"/>
        <p:guide pos="2880"/>
        <p:guide pos="1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1032"/>
    </p:cViewPr>
  </p:sorterViewPr>
  <p:notesViewPr>
    <p:cSldViewPr>
      <p:cViewPr varScale="1">
        <p:scale>
          <a:sx n="82" d="100"/>
          <a:sy n="82" d="100"/>
        </p:scale>
        <p:origin x="-135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46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tags" Target="tags/tag1.xml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ssel Rick van" userId="e196422d-293e-434a-a189-bb1a117ef0f4" providerId="ADAL" clId="{B83522D2-879F-42EA-AE1F-5453AB95A151}"/>
    <pc:docChg chg="custSel addSld delSld modSld modMainMaster">
      <pc:chgData name="Kessel Rick van" userId="e196422d-293e-434a-a189-bb1a117ef0f4" providerId="ADAL" clId="{B83522D2-879F-42EA-AE1F-5453AB95A151}" dt="2020-02-14T10:45:00.135" v="407" actId="1076"/>
      <pc:docMkLst>
        <pc:docMk/>
      </pc:docMkLst>
      <pc:sldChg chg="modSp">
        <pc:chgData name="Kessel Rick van" userId="e196422d-293e-434a-a189-bb1a117ef0f4" providerId="ADAL" clId="{B83522D2-879F-42EA-AE1F-5453AB95A151}" dt="2020-02-14T10:16:45.202" v="49" actId="20577"/>
        <pc:sldMkLst>
          <pc:docMk/>
          <pc:sldMk cId="0" sldId="516"/>
        </pc:sldMkLst>
        <pc:spChg chg="mod">
          <ac:chgData name="Kessel Rick van" userId="e196422d-293e-434a-a189-bb1a117ef0f4" providerId="ADAL" clId="{B83522D2-879F-42EA-AE1F-5453AB95A151}" dt="2020-02-14T10:16:45.202" v="49" actId="20577"/>
          <ac:spMkLst>
            <pc:docMk/>
            <pc:sldMk cId="0" sldId="516"/>
            <ac:spMk id="3" creationId="{A685CAFC-BF8F-466A-87BC-563B280B34F7}"/>
          </ac:spMkLst>
        </pc:spChg>
      </pc:sldChg>
      <pc:sldChg chg="addSp modSp del">
        <pc:chgData name="Kessel Rick van" userId="e196422d-293e-434a-a189-bb1a117ef0f4" providerId="ADAL" clId="{B83522D2-879F-42EA-AE1F-5453AB95A151}" dt="2020-02-14T10:16:56.889" v="50" actId="2696"/>
        <pc:sldMkLst>
          <pc:docMk/>
          <pc:sldMk cId="3435414542" sldId="589"/>
        </pc:sldMkLst>
        <pc:spChg chg="mod">
          <ac:chgData name="Kessel Rick van" userId="e196422d-293e-434a-a189-bb1a117ef0f4" providerId="ADAL" clId="{B83522D2-879F-42EA-AE1F-5453AB95A151}" dt="2020-02-14T10:16:26.908" v="14" actId="27636"/>
          <ac:spMkLst>
            <pc:docMk/>
            <pc:sldMk cId="3435414542" sldId="589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3435414542" sldId="589"/>
            <ac:spMk id="3" creationId="{5AEA25FE-E6BD-456E-BAB8-32BB4274C5B3}"/>
          </ac:spMkLst>
        </pc:spChg>
      </pc:sldChg>
      <pc:sldChg chg="modSp">
        <pc:chgData name="Kessel Rick van" userId="e196422d-293e-434a-a189-bb1a117ef0f4" providerId="ADAL" clId="{B83522D2-879F-42EA-AE1F-5453AB95A151}" dt="2020-02-14T10:16:26.920" v="16" actId="27636"/>
        <pc:sldMkLst>
          <pc:docMk/>
          <pc:sldMk cId="3107605327" sldId="595"/>
        </pc:sldMkLst>
        <pc:spChg chg="mod">
          <ac:chgData name="Kessel Rick van" userId="e196422d-293e-434a-a189-bb1a117ef0f4" providerId="ADAL" clId="{B83522D2-879F-42EA-AE1F-5453AB95A151}" dt="2020-02-14T10:16:26.920" v="16" actId="27636"/>
          <ac:spMkLst>
            <pc:docMk/>
            <pc:sldMk cId="3107605327" sldId="595"/>
            <ac:spMk id="2" creationId="{00000000-0000-0000-0000-000000000000}"/>
          </ac:spMkLst>
        </pc:spChg>
      </pc:sldChg>
      <pc:sldChg chg="addSp modSp del">
        <pc:chgData name="Kessel Rick van" userId="e196422d-293e-434a-a189-bb1a117ef0f4" providerId="ADAL" clId="{B83522D2-879F-42EA-AE1F-5453AB95A151}" dt="2020-02-14T10:16:57.693" v="51" actId="2696"/>
        <pc:sldMkLst>
          <pc:docMk/>
          <pc:sldMk cId="4198313012" sldId="596"/>
        </pc:sldMkLst>
        <pc:spChg chg="mod">
          <ac:chgData name="Kessel Rick van" userId="e196422d-293e-434a-a189-bb1a117ef0f4" providerId="ADAL" clId="{B83522D2-879F-42EA-AE1F-5453AB95A151}" dt="2020-02-14T10:16:26.917" v="15" actId="27636"/>
          <ac:spMkLst>
            <pc:docMk/>
            <pc:sldMk cId="4198313012" sldId="596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4198313012" sldId="596"/>
            <ac:spMk id="3" creationId="{42C19BB1-016C-412D-BB4D-CB53CF890F3E}"/>
          </ac:spMkLst>
        </pc:spChg>
      </pc:sldChg>
      <pc:sldChg chg="modSp">
        <pc:chgData name="Kessel Rick van" userId="e196422d-293e-434a-a189-bb1a117ef0f4" providerId="ADAL" clId="{B83522D2-879F-42EA-AE1F-5453AB95A151}" dt="2020-02-14T10:17:22.994" v="57" actId="404"/>
        <pc:sldMkLst>
          <pc:docMk/>
          <pc:sldMk cId="3854353282" sldId="663"/>
        </pc:sldMkLst>
        <pc:spChg chg="mod">
          <ac:chgData name="Kessel Rick van" userId="e196422d-293e-434a-a189-bb1a117ef0f4" providerId="ADAL" clId="{B83522D2-879F-42EA-AE1F-5453AB95A151}" dt="2020-02-14T10:16:26.933" v="17" actId="27636"/>
          <ac:spMkLst>
            <pc:docMk/>
            <pc:sldMk cId="3854353282" sldId="663"/>
            <ac:spMk id="2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17:22.994" v="57" actId="404"/>
          <ac:spMkLst>
            <pc:docMk/>
            <pc:sldMk cId="3854353282" sldId="663"/>
            <ac:spMk id="4" creationId="{00000000-0000-0000-0000-000000000000}"/>
          </ac:spMkLst>
        </pc:spChg>
      </pc:sldChg>
      <pc:sldChg chg="modSp">
        <pc:chgData name="Kessel Rick van" userId="e196422d-293e-434a-a189-bb1a117ef0f4" providerId="ADAL" clId="{B83522D2-879F-42EA-AE1F-5453AB95A151}" dt="2020-02-14T10:19:50.547" v="109" actId="113"/>
        <pc:sldMkLst>
          <pc:docMk/>
          <pc:sldMk cId="2061021368" sldId="664"/>
        </pc:sldMkLst>
        <pc:spChg chg="mod">
          <ac:chgData name="Kessel Rick van" userId="e196422d-293e-434a-a189-bb1a117ef0f4" providerId="ADAL" clId="{B83522D2-879F-42EA-AE1F-5453AB95A151}" dt="2020-02-14T10:19:50.547" v="109" actId="113"/>
          <ac:spMkLst>
            <pc:docMk/>
            <pc:sldMk cId="2061021368" sldId="664"/>
            <ac:spMk id="17410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17:41.143" v="59" actId="948"/>
          <ac:spMkLst>
            <pc:docMk/>
            <pc:sldMk cId="2061021368" sldId="664"/>
            <ac:spMk id="17411" creationId="{00000000-0000-0000-0000-000000000000}"/>
          </ac:spMkLst>
        </pc:spChg>
      </pc:sldChg>
      <pc:sldChg chg="addSp delSp modSp">
        <pc:chgData name="Kessel Rick van" userId="e196422d-293e-434a-a189-bb1a117ef0f4" providerId="ADAL" clId="{B83522D2-879F-42EA-AE1F-5453AB95A151}" dt="2020-02-14T10:17:46.245" v="60" actId="1076"/>
        <pc:sldMkLst>
          <pc:docMk/>
          <pc:sldMk cId="1648731736" sldId="665"/>
        </pc:sldMkLst>
        <pc:spChg chg="del">
          <ac:chgData name="Kessel Rick van" userId="e196422d-293e-434a-a189-bb1a117ef0f4" providerId="ADAL" clId="{B83522D2-879F-42EA-AE1F-5453AB95A151}" dt="2020-02-14T10:16:26.871" v="13"/>
          <ac:spMkLst>
            <pc:docMk/>
            <pc:sldMk cId="1648731736" sldId="665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1648731736" sldId="665"/>
            <ac:spMk id="3" creationId="{C70D1F3C-5D2C-4F3D-BFB1-F170FB949E99}"/>
          </ac:spMkLst>
        </pc:spChg>
        <pc:picChg chg="mod">
          <ac:chgData name="Kessel Rick van" userId="e196422d-293e-434a-a189-bb1a117ef0f4" providerId="ADAL" clId="{B83522D2-879F-42EA-AE1F-5453AB95A151}" dt="2020-02-14T10:17:46.245" v="60" actId="1076"/>
          <ac:picMkLst>
            <pc:docMk/>
            <pc:sldMk cId="1648731736" sldId="665"/>
            <ac:picMk id="5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20:20.125" v="112" actId="255"/>
        <pc:sldMkLst>
          <pc:docMk/>
          <pc:sldMk cId="2602829201" sldId="666"/>
        </pc:sldMkLst>
        <pc:spChg chg="del">
          <ac:chgData name="Kessel Rick van" userId="e196422d-293e-434a-a189-bb1a117ef0f4" providerId="ADAL" clId="{B83522D2-879F-42EA-AE1F-5453AB95A151}" dt="2020-02-14T10:16:26.871" v="13"/>
          <ac:spMkLst>
            <pc:docMk/>
            <pc:sldMk cId="2602829201" sldId="666"/>
            <ac:spMk id="2" creationId="{00000000-0000-0000-0000-000000000000}"/>
          </ac:spMkLst>
        </pc:spChg>
        <pc:spChg chg="add del mod">
          <ac:chgData name="Kessel Rick van" userId="e196422d-293e-434a-a189-bb1a117ef0f4" providerId="ADAL" clId="{B83522D2-879F-42EA-AE1F-5453AB95A151}" dt="2020-02-14T10:20:02.605" v="110"/>
          <ac:spMkLst>
            <pc:docMk/>
            <pc:sldMk cId="2602829201" sldId="666"/>
            <ac:spMk id="3" creationId="{99ABEAD2-CF02-471C-9A50-BAD808B09612}"/>
          </ac:spMkLst>
        </pc:spChg>
        <pc:spChg chg="add mod">
          <ac:chgData name="Kessel Rick van" userId="e196422d-293e-434a-a189-bb1a117ef0f4" providerId="ADAL" clId="{B83522D2-879F-42EA-AE1F-5453AB95A151}" dt="2020-02-14T10:20:07.648" v="111"/>
          <ac:spMkLst>
            <pc:docMk/>
            <pc:sldMk cId="2602829201" sldId="666"/>
            <ac:spMk id="4" creationId="{35BBBDC0-BDD2-40C3-B639-34A7A247C3E1}"/>
          </ac:spMkLst>
        </pc:spChg>
        <pc:spChg chg="mod">
          <ac:chgData name="Kessel Rick van" userId="e196422d-293e-434a-a189-bb1a117ef0f4" providerId="ADAL" clId="{B83522D2-879F-42EA-AE1F-5453AB95A151}" dt="2020-02-14T10:20:20.125" v="112" actId="255"/>
          <ac:spMkLst>
            <pc:docMk/>
            <pc:sldMk cId="2602829201" sldId="666"/>
            <ac:spMk id="17410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20:25.971" v="114" actId="403"/>
        <pc:sldMkLst>
          <pc:docMk/>
          <pc:sldMk cId="383840691" sldId="667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383840691" sldId="667"/>
            <ac:spMk id="2" creationId="{A001A491-EF3C-486A-8003-3D19E096FA90}"/>
          </ac:spMkLst>
        </pc:spChg>
        <pc:spChg chg="mod">
          <ac:chgData name="Kessel Rick van" userId="e196422d-293e-434a-a189-bb1a117ef0f4" providerId="ADAL" clId="{B83522D2-879F-42EA-AE1F-5453AB95A151}" dt="2020-02-14T10:20:25.971" v="114" actId="403"/>
          <ac:spMkLst>
            <pc:docMk/>
            <pc:sldMk cId="383840691" sldId="667"/>
            <ac:spMk id="17410" creationId="{00000000-0000-0000-0000-000000000000}"/>
          </ac:spMkLst>
        </pc:spChg>
      </pc:sldChg>
      <pc:sldChg chg="modSp">
        <pc:chgData name="Kessel Rick van" userId="e196422d-293e-434a-a189-bb1a117ef0f4" providerId="ADAL" clId="{B83522D2-879F-42EA-AE1F-5453AB95A151}" dt="2020-02-14T10:27:15.118" v="148" actId="255"/>
        <pc:sldMkLst>
          <pc:docMk/>
          <pc:sldMk cId="108820173" sldId="668"/>
        </pc:sldMkLst>
        <pc:spChg chg="mod">
          <ac:chgData name="Kessel Rick van" userId="e196422d-293e-434a-a189-bb1a117ef0f4" providerId="ADAL" clId="{B83522D2-879F-42EA-AE1F-5453AB95A151}" dt="2020-02-14T10:27:15.118" v="148" actId="255"/>
          <ac:spMkLst>
            <pc:docMk/>
            <pc:sldMk cId="108820173" sldId="668"/>
            <ac:spMk id="17410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25:45.889" v="138" actId="948"/>
          <ac:spMkLst>
            <pc:docMk/>
            <pc:sldMk cId="108820173" sldId="668"/>
            <ac:spMk id="17411" creationId="{00000000-0000-0000-0000-000000000000}"/>
          </ac:spMkLst>
        </pc:spChg>
        <pc:picChg chg="mod">
          <ac:chgData name="Kessel Rick van" userId="e196422d-293e-434a-a189-bb1a117ef0f4" providerId="ADAL" clId="{B83522D2-879F-42EA-AE1F-5453AB95A151}" dt="2020-02-14T10:26:22.854" v="140" actId="1076"/>
          <ac:picMkLst>
            <pc:docMk/>
            <pc:sldMk cId="108820173" sldId="668"/>
            <ac:picMk id="7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28:59.862" v="165" actId="1076"/>
        <pc:sldMkLst>
          <pc:docMk/>
          <pc:sldMk cId="2259421129" sldId="669"/>
        </pc:sldMkLst>
        <pc:spChg chg="mod">
          <ac:chgData name="Kessel Rick van" userId="e196422d-293e-434a-a189-bb1a117ef0f4" providerId="ADAL" clId="{B83522D2-879F-42EA-AE1F-5453AB95A151}" dt="2020-02-14T10:27:08.871" v="147" actId="403"/>
          <ac:spMkLst>
            <pc:docMk/>
            <pc:sldMk cId="2259421129" sldId="669"/>
            <ac:spMk id="17410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28:54.923" v="163" actId="14100"/>
          <ac:spMkLst>
            <pc:docMk/>
            <pc:sldMk cId="2259421129" sldId="669"/>
            <ac:spMk id="17411" creationId="{00000000-0000-0000-0000-000000000000}"/>
          </ac:spMkLst>
        </pc:spChg>
        <pc:picChg chg="add mod">
          <ac:chgData name="Kessel Rick van" userId="e196422d-293e-434a-a189-bb1a117ef0f4" providerId="ADAL" clId="{B83522D2-879F-42EA-AE1F-5453AB95A151}" dt="2020-02-14T10:28:59.862" v="165" actId="1076"/>
          <ac:picMkLst>
            <pc:docMk/>
            <pc:sldMk cId="2259421129" sldId="669"/>
            <ac:picMk id="5" creationId="{B2ADF7A7-6156-4AEC-9522-BC8159E3CCF5}"/>
          </ac:picMkLst>
        </pc:picChg>
        <pc:picChg chg="del">
          <ac:chgData name="Kessel Rick van" userId="e196422d-293e-434a-a189-bb1a117ef0f4" providerId="ADAL" clId="{B83522D2-879F-42EA-AE1F-5453AB95A151}" dt="2020-02-14T10:28:49.508" v="158" actId="478"/>
          <ac:picMkLst>
            <pc:docMk/>
            <pc:sldMk cId="2259421129" sldId="669"/>
            <ac:picMk id="8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28:43.765" v="157" actId="1076"/>
        <pc:sldMkLst>
          <pc:docMk/>
          <pc:sldMk cId="1001014911" sldId="670"/>
        </pc:sldMkLst>
        <pc:spChg chg="mod">
          <ac:chgData name="Kessel Rick van" userId="e196422d-293e-434a-a189-bb1a117ef0f4" providerId="ADAL" clId="{B83522D2-879F-42EA-AE1F-5453AB95A151}" dt="2020-02-14T10:27:23.459" v="149" actId="255"/>
          <ac:spMkLst>
            <pc:docMk/>
            <pc:sldMk cId="1001014911" sldId="670"/>
            <ac:spMk id="17410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28:42.462" v="156" actId="14100"/>
          <ac:spMkLst>
            <pc:docMk/>
            <pc:sldMk cId="1001014911" sldId="670"/>
            <ac:spMk id="17411" creationId="{00000000-0000-0000-0000-000000000000}"/>
          </ac:spMkLst>
        </pc:spChg>
        <pc:picChg chg="del">
          <ac:chgData name="Kessel Rick van" userId="e196422d-293e-434a-a189-bb1a117ef0f4" providerId="ADAL" clId="{B83522D2-879F-42EA-AE1F-5453AB95A151}" dt="2020-02-14T10:28:33.491" v="153" actId="478"/>
          <ac:picMkLst>
            <pc:docMk/>
            <pc:sldMk cId="1001014911" sldId="670"/>
            <ac:picMk id="8" creationId="{00000000-0000-0000-0000-000000000000}"/>
          </ac:picMkLst>
        </pc:picChg>
        <pc:picChg chg="add mod">
          <ac:chgData name="Kessel Rick van" userId="e196422d-293e-434a-a189-bb1a117ef0f4" providerId="ADAL" clId="{B83522D2-879F-42EA-AE1F-5453AB95A151}" dt="2020-02-14T10:28:43.765" v="157" actId="1076"/>
          <ac:picMkLst>
            <pc:docMk/>
            <pc:sldMk cId="1001014911" sldId="670"/>
            <ac:picMk id="1026" creationId="{16B28630-1858-44A7-8DC7-5E718EDF81DC}"/>
          </ac:picMkLst>
        </pc:picChg>
      </pc:sldChg>
      <pc:sldChg chg="modSp">
        <pc:chgData name="Kessel Rick van" userId="e196422d-293e-434a-a189-bb1a117ef0f4" providerId="ADAL" clId="{B83522D2-879F-42EA-AE1F-5453AB95A151}" dt="2020-02-14T10:27:31.908" v="150" actId="255"/>
        <pc:sldMkLst>
          <pc:docMk/>
          <pc:sldMk cId="2572124718" sldId="671"/>
        </pc:sldMkLst>
        <pc:spChg chg="mod">
          <ac:chgData name="Kessel Rick van" userId="e196422d-293e-434a-a189-bb1a117ef0f4" providerId="ADAL" clId="{B83522D2-879F-42EA-AE1F-5453AB95A151}" dt="2020-02-14T10:27:31.908" v="150" actId="255"/>
          <ac:spMkLst>
            <pc:docMk/>
            <pc:sldMk cId="2572124718" sldId="671"/>
            <ac:spMk id="17410" creationId="{00000000-0000-0000-0000-000000000000}"/>
          </ac:spMkLst>
        </pc:spChg>
        <pc:spChg chg="mod">
          <ac:chgData name="Kessel Rick van" userId="e196422d-293e-434a-a189-bb1a117ef0f4" providerId="ADAL" clId="{B83522D2-879F-42EA-AE1F-5453AB95A151}" dt="2020-02-14T10:16:26.993" v="25" actId="27636"/>
          <ac:spMkLst>
            <pc:docMk/>
            <pc:sldMk cId="2572124718" sldId="671"/>
            <ac:spMk id="17411" creationId="{00000000-0000-0000-0000-000000000000}"/>
          </ac:spMkLst>
        </pc:spChg>
      </pc:sldChg>
      <pc:sldChg chg="addSp delSp modSp">
        <pc:chgData name="Kessel Rick van" userId="e196422d-293e-434a-a189-bb1a117ef0f4" providerId="ADAL" clId="{B83522D2-879F-42EA-AE1F-5453AB95A151}" dt="2020-02-14T10:42:49.390" v="398" actId="478"/>
        <pc:sldMkLst>
          <pc:docMk/>
          <pc:sldMk cId="1809533038" sldId="672"/>
        </pc:sldMkLst>
        <pc:spChg chg="mod">
          <ac:chgData name="Kessel Rick van" userId="e196422d-293e-434a-a189-bb1a117ef0f4" providerId="ADAL" clId="{B83522D2-879F-42EA-AE1F-5453AB95A151}" dt="2020-02-14T10:16:27.001" v="26" actId="27636"/>
          <ac:spMkLst>
            <pc:docMk/>
            <pc:sldMk cId="1809533038" sldId="672"/>
            <ac:spMk id="17411" creationId="{00000000-0000-0000-0000-000000000000}"/>
          </ac:spMkLst>
        </pc:spChg>
        <pc:picChg chg="del mod">
          <ac:chgData name="Kessel Rick van" userId="e196422d-293e-434a-a189-bb1a117ef0f4" providerId="ADAL" clId="{B83522D2-879F-42EA-AE1F-5453AB95A151}" dt="2020-02-14T10:42:49.390" v="398" actId="478"/>
          <ac:picMkLst>
            <pc:docMk/>
            <pc:sldMk cId="1809533038" sldId="672"/>
            <ac:picMk id="6" creationId="{00000000-0000-0000-0000-000000000000}"/>
          </ac:picMkLst>
        </pc:picChg>
        <pc:picChg chg="add mod">
          <ac:chgData name="Kessel Rick van" userId="e196422d-293e-434a-a189-bb1a117ef0f4" providerId="ADAL" clId="{B83522D2-879F-42EA-AE1F-5453AB95A151}" dt="2020-02-14T10:42:48.046" v="397" actId="1076"/>
          <ac:picMkLst>
            <pc:docMk/>
            <pc:sldMk cId="1809533038" sldId="672"/>
            <ac:picMk id="2050" creationId="{DBF30220-FA74-4B0E-8E6A-CD17A0CE0B6A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41:09.990" v="395" actId="1076"/>
        <pc:sldMkLst>
          <pc:docMk/>
          <pc:sldMk cId="3673326895" sldId="673"/>
        </pc:sldMkLst>
        <pc:spChg chg="mod">
          <ac:chgData name="Kessel Rick van" userId="e196422d-293e-434a-a189-bb1a117ef0f4" providerId="ADAL" clId="{B83522D2-879F-42EA-AE1F-5453AB95A151}" dt="2020-02-14T10:16:27.007" v="27" actId="27636"/>
          <ac:spMkLst>
            <pc:docMk/>
            <pc:sldMk cId="3673326895" sldId="673"/>
            <ac:spMk id="17411" creationId="{00000000-0000-0000-0000-000000000000}"/>
          </ac:spMkLst>
        </pc:spChg>
        <pc:picChg chg="add mod">
          <ac:chgData name="Kessel Rick van" userId="e196422d-293e-434a-a189-bb1a117ef0f4" providerId="ADAL" clId="{B83522D2-879F-42EA-AE1F-5453AB95A151}" dt="2020-02-14T10:41:09.990" v="395" actId="1076"/>
          <ac:picMkLst>
            <pc:docMk/>
            <pc:sldMk cId="3673326895" sldId="673"/>
            <ac:picMk id="2" creationId="{99896ED7-FE2D-4597-AA2D-AB059718EFC8}"/>
          </ac:picMkLst>
        </pc:picChg>
        <pc:picChg chg="del">
          <ac:chgData name="Kessel Rick van" userId="e196422d-293e-434a-a189-bb1a117ef0f4" providerId="ADAL" clId="{B83522D2-879F-42EA-AE1F-5453AB95A151}" dt="2020-02-14T10:40:59.336" v="388" actId="478"/>
          <ac:picMkLst>
            <pc:docMk/>
            <pc:sldMk cId="3673326895" sldId="673"/>
            <ac:picMk id="5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44:05.816" v="405" actId="1076"/>
        <pc:sldMkLst>
          <pc:docMk/>
          <pc:sldMk cId="3826035337" sldId="674"/>
        </pc:sldMkLst>
        <pc:picChg chg="add mod">
          <ac:chgData name="Kessel Rick van" userId="e196422d-293e-434a-a189-bb1a117ef0f4" providerId="ADAL" clId="{B83522D2-879F-42EA-AE1F-5453AB95A151}" dt="2020-02-14T10:44:05.816" v="405" actId="1076"/>
          <ac:picMkLst>
            <pc:docMk/>
            <pc:sldMk cId="3826035337" sldId="674"/>
            <ac:picMk id="3" creationId="{9B121DFF-9FD2-48AF-96CB-F692E210D054}"/>
          </ac:picMkLst>
        </pc:picChg>
        <pc:picChg chg="del">
          <ac:chgData name="Kessel Rick van" userId="e196422d-293e-434a-a189-bb1a117ef0f4" providerId="ADAL" clId="{B83522D2-879F-42EA-AE1F-5453AB95A151}" dt="2020-02-14T10:44:02.423" v="403"/>
          <ac:picMkLst>
            <pc:docMk/>
            <pc:sldMk cId="3826035337" sldId="674"/>
            <ac:picMk id="5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44:55.959" v="406" actId="1076"/>
        <pc:sldMkLst>
          <pc:docMk/>
          <pc:sldMk cId="998781271" sldId="675"/>
        </pc:sldMkLst>
        <pc:spChg chg="del">
          <ac:chgData name="Kessel Rick van" userId="e196422d-293e-434a-a189-bb1a117ef0f4" providerId="ADAL" clId="{B83522D2-879F-42EA-AE1F-5453AB95A151}" dt="2020-02-14T10:16:26.871" v="13"/>
          <ac:spMkLst>
            <pc:docMk/>
            <pc:sldMk cId="998781271" sldId="675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998781271" sldId="675"/>
            <ac:spMk id="3" creationId="{72EE368C-AD18-46A3-9764-B27F5D6B5F6B}"/>
          </ac:spMkLst>
        </pc:spChg>
        <pc:picChg chg="mod">
          <ac:chgData name="Kessel Rick van" userId="e196422d-293e-434a-a189-bb1a117ef0f4" providerId="ADAL" clId="{B83522D2-879F-42EA-AE1F-5453AB95A151}" dt="2020-02-14T10:44:55.959" v="406" actId="1076"/>
          <ac:picMkLst>
            <pc:docMk/>
            <pc:sldMk cId="998781271" sldId="675"/>
            <ac:picMk id="6" creationId="{00000000-0000-0000-0000-000000000000}"/>
          </ac:picMkLst>
        </pc:picChg>
      </pc:sldChg>
      <pc:sldChg chg="modSp">
        <pc:chgData name="Kessel Rick van" userId="e196422d-293e-434a-a189-bb1a117ef0f4" providerId="ADAL" clId="{B83522D2-879F-42EA-AE1F-5453AB95A151}" dt="2020-02-14T10:45:00.135" v="407" actId="1076"/>
        <pc:sldMkLst>
          <pc:docMk/>
          <pc:sldMk cId="4047005422" sldId="676"/>
        </pc:sldMkLst>
        <pc:spChg chg="mod">
          <ac:chgData name="Kessel Rick van" userId="e196422d-293e-434a-a189-bb1a117ef0f4" providerId="ADAL" clId="{B83522D2-879F-42EA-AE1F-5453AB95A151}" dt="2020-02-14T10:16:27.021" v="28" actId="27636"/>
          <ac:spMkLst>
            <pc:docMk/>
            <pc:sldMk cId="4047005422" sldId="676"/>
            <ac:spMk id="17411" creationId="{00000000-0000-0000-0000-000000000000}"/>
          </ac:spMkLst>
        </pc:spChg>
        <pc:picChg chg="mod">
          <ac:chgData name="Kessel Rick van" userId="e196422d-293e-434a-a189-bb1a117ef0f4" providerId="ADAL" clId="{B83522D2-879F-42EA-AE1F-5453AB95A151}" dt="2020-02-14T10:45:00.135" v="407" actId="1076"/>
          <ac:picMkLst>
            <pc:docMk/>
            <pc:sldMk cId="4047005422" sldId="676"/>
            <ac:picMk id="4" creationId="{00000000-0000-0000-0000-000000000000}"/>
          </ac:picMkLst>
        </pc:picChg>
      </pc:sldChg>
      <pc:sldChg chg="addSp delSp modSp">
        <pc:chgData name="Kessel Rick van" userId="e196422d-293e-434a-a189-bb1a117ef0f4" providerId="ADAL" clId="{B83522D2-879F-42EA-AE1F-5453AB95A151}" dt="2020-02-14T10:16:26.871" v="13"/>
        <pc:sldMkLst>
          <pc:docMk/>
          <pc:sldMk cId="1046368033" sldId="678"/>
        </pc:sldMkLst>
        <pc:spChg chg="del">
          <ac:chgData name="Kessel Rick van" userId="e196422d-293e-434a-a189-bb1a117ef0f4" providerId="ADAL" clId="{B83522D2-879F-42EA-AE1F-5453AB95A151}" dt="2020-02-14T10:16:26.871" v="13"/>
          <ac:spMkLst>
            <pc:docMk/>
            <pc:sldMk cId="1046368033" sldId="678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1046368033" sldId="678"/>
            <ac:spMk id="4" creationId="{A3E77EAC-C8D8-4ADC-B464-29AE6D3FCF0D}"/>
          </ac:spMkLst>
        </pc:spChg>
      </pc:sldChg>
      <pc:sldChg chg="addSp delSp modSp">
        <pc:chgData name="Kessel Rick van" userId="e196422d-293e-434a-a189-bb1a117ef0f4" providerId="ADAL" clId="{B83522D2-879F-42EA-AE1F-5453AB95A151}" dt="2020-02-14T10:24:17.857" v="128" actId="403"/>
        <pc:sldMkLst>
          <pc:docMk/>
          <pc:sldMk cId="3135294408" sldId="679"/>
        </pc:sldMkLst>
        <pc:spChg chg="del">
          <ac:chgData name="Kessel Rick van" userId="e196422d-293e-434a-a189-bb1a117ef0f4" providerId="ADAL" clId="{B83522D2-879F-42EA-AE1F-5453AB95A151}" dt="2020-02-14T10:16:26.871" v="13"/>
          <ac:spMkLst>
            <pc:docMk/>
            <pc:sldMk cId="3135294408" sldId="679"/>
            <ac:spMk id="2" creationId="{00000000-0000-0000-0000-000000000000}"/>
          </ac:spMkLst>
        </pc:spChg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3135294408" sldId="679"/>
            <ac:spMk id="3" creationId="{565AA67E-E194-4931-9CF9-32CCA3884322}"/>
          </ac:spMkLst>
        </pc:spChg>
        <pc:spChg chg="mod">
          <ac:chgData name="Kessel Rick van" userId="e196422d-293e-434a-a189-bb1a117ef0f4" providerId="ADAL" clId="{B83522D2-879F-42EA-AE1F-5453AB95A151}" dt="2020-02-14T10:24:17.857" v="128" actId="403"/>
          <ac:spMkLst>
            <pc:docMk/>
            <pc:sldMk cId="3135294408" sldId="679"/>
            <ac:spMk id="17410" creationId="{00000000-0000-0000-0000-000000000000}"/>
          </ac:spMkLst>
        </pc:spChg>
      </pc:sldChg>
      <pc:sldChg chg="modSp">
        <pc:chgData name="Kessel Rick van" userId="e196422d-293e-434a-a189-bb1a117ef0f4" providerId="ADAL" clId="{B83522D2-879F-42EA-AE1F-5453AB95A151}" dt="2020-02-14T10:24:32.708" v="130" actId="948"/>
        <pc:sldMkLst>
          <pc:docMk/>
          <pc:sldMk cId="2046305953" sldId="680"/>
        </pc:sldMkLst>
        <pc:spChg chg="mod">
          <ac:chgData name="Kessel Rick van" userId="e196422d-293e-434a-a189-bb1a117ef0f4" providerId="ADAL" clId="{B83522D2-879F-42EA-AE1F-5453AB95A151}" dt="2020-02-14T10:24:32.708" v="130" actId="948"/>
          <ac:spMkLst>
            <pc:docMk/>
            <pc:sldMk cId="2046305953" sldId="680"/>
            <ac:spMk id="2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16:26.948" v="18" actId="27636"/>
        <pc:sldMkLst>
          <pc:docMk/>
          <pc:sldMk cId="2286371492" sldId="681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2286371492" sldId="681"/>
            <ac:spMk id="2" creationId="{24FBD8DA-8E9A-418E-8D3C-ACE944F19FAE}"/>
          </ac:spMkLst>
        </pc:spChg>
        <pc:spChg chg="mod">
          <ac:chgData name="Kessel Rick van" userId="e196422d-293e-434a-a189-bb1a117ef0f4" providerId="ADAL" clId="{B83522D2-879F-42EA-AE1F-5453AB95A151}" dt="2020-02-14T10:16:26.948" v="18" actId="27636"/>
          <ac:spMkLst>
            <pc:docMk/>
            <pc:sldMk cId="2286371492" sldId="681"/>
            <ac:spMk id="22530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24:42.469" v="131" actId="1076"/>
        <pc:sldMkLst>
          <pc:docMk/>
          <pc:sldMk cId="1628562946" sldId="682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1628562946" sldId="682"/>
            <ac:spMk id="2" creationId="{60E37C95-226C-4BEA-B627-2571036EC772}"/>
          </ac:spMkLst>
        </pc:spChg>
        <pc:spChg chg="mod">
          <ac:chgData name="Kessel Rick van" userId="e196422d-293e-434a-a189-bb1a117ef0f4" providerId="ADAL" clId="{B83522D2-879F-42EA-AE1F-5453AB95A151}" dt="2020-02-14T10:24:42.469" v="131" actId="1076"/>
          <ac:spMkLst>
            <pc:docMk/>
            <pc:sldMk cId="1628562946" sldId="682"/>
            <ac:spMk id="24578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16:26.958" v="20" actId="27636"/>
        <pc:sldMkLst>
          <pc:docMk/>
          <pc:sldMk cId="4210852259" sldId="683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4210852259" sldId="683"/>
            <ac:spMk id="2" creationId="{A39254E8-39A6-44C6-85EB-FBA087E026CE}"/>
          </ac:spMkLst>
        </pc:spChg>
        <pc:spChg chg="mod">
          <ac:chgData name="Kessel Rick van" userId="e196422d-293e-434a-a189-bb1a117ef0f4" providerId="ADAL" clId="{B83522D2-879F-42EA-AE1F-5453AB95A151}" dt="2020-02-14T10:16:26.958" v="20" actId="27636"/>
          <ac:spMkLst>
            <pc:docMk/>
            <pc:sldMk cId="4210852259" sldId="683"/>
            <ac:spMk id="25602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24:52.142" v="132" actId="1076"/>
        <pc:sldMkLst>
          <pc:docMk/>
          <pc:sldMk cId="1453490947" sldId="684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1453490947" sldId="684"/>
            <ac:spMk id="2" creationId="{A5FF9E05-9FCA-49F8-B47C-F83764FD2781}"/>
          </ac:spMkLst>
        </pc:spChg>
        <pc:spChg chg="mod">
          <ac:chgData name="Kessel Rick van" userId="e196422d-293e-434a-a189-bb1a117ef0f4" providerId="ADAL" clId="{B83522D2-879F-42EA-AE1F-5453AB95A151}" dt="2020-02-14T10:24:52.142" v="132" actId="1076"/>
          <ac:spMkLst>
            <pc:docMk/>
            <pc:sldMk cId="1453490947" sldId="684"/>
            <ac:spMk id="26626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25:03.901" v="134" actId="1076"/>
        <pc:sldMkLst>
          <pc:docMk/>
          <pc:sldMk cId="2968154462" sldId="685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2968154462" sldId="685"/>
            <ac:spMk id="4" creationId="{4FFC5988-444D-4D4A-8C05-1435BD331D22}"/>
          </ac:spMkLst>
        </pc:spChg>
        <pc:spChg chg="mod">
          <ac:chgData name="Kessel Rick van" userId="e196422d-293e-434a-a189-bb1a117ef0f4" providerId="ADAL" clId="{B83522D2-879F-42EA-AE1F-5453AB95A151}" dt="2020-02-14T10:25:03.901" v="134" actId="1076"/>
          <ac:spMkLst>
            <pc:docMk/>
            <pc:sldMk cId="2968154462" sldId="685"/>
            <ac:spMk id="27650" creationId="{00000000-0000-0000-0000-000000000000}"/>
          </ac:spMkLst>
        </pc:spChg>
        <pc:picChg chg="mod">
          <ac:chgData name="Kessel Rick van" userId="e196422d-293e-434a-a189-bb1a117ef0f4" providerId="ADAL" clId="{B83522D2-879F-42EA-AE1F-5453AB95A151}" dt="2020-02-14T10:25:02.053" v="133" actId="1076"/>
          <ac:picMkLst>
            <pc:docMk/>
            <pc:sldMk cId="2968154462" sldId="685"/>
            <ac:picMk id="27651" creationId="{00000000-0000-0000-0000-000000000000}"/>
          </ac:picMkLst>
        </pc:picChg>
      </pc:sldChg>
      <pc:sldChg chg="addSp modSp">
        <pc:chgData name="Kessel Rick van" userId="e196422d-293e-434a-a189-bb1a117ef0f4" providerId="ADAL" clId="{B83522D2-879F-42EA-AE1F-5453AB95A151}" dt="2020-02-14T10:16:26.972" v="23" actId="27636"/>
        <pc:sldMkLst>
          <pc:docMk/>
          <pc:sldMk cId="3024033110" sldId="686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3024033110" sldId="686"/>
            <ac:spMk id="2" creationId="{252BC56A-8553-4B92-BC86-5E2CA072C90C}"/>
          </ac:spMkLst>
        </pc:spChg>
        <pc:spChg chg="mod">
          <ac:chgData name="Kessel Rick van" userId="e196422d-293e-434a-a189-bb1a117ef0f4" providerId="ADAL" clId="{B83522D2-879F-42EA-AE1F-5453AB95A151}" dt="2020-02-14T10:16:26.972" v="23" actId="27636"/>
          <ac:spMkLst>
            <pc:docMk/>
            <pc:sldMk cId="3024033110" sldId="686"/>
            <ac:spMk id="28674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16:26.975" v="24" actId="27636"/>
        <pc:sldMkLst>
          <pc:docMk/>
          <pc:sldMk cId="2115569480" sldId="687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2115569480" sldId="687"/>
            <ac:spMk id="2" creationId="{E9F439E5-D00E-47C4-BD9D-93DD5A9EE46D}"/>
          </ac:spMkLst>
        </pc:spChg>
        <pc:spChg chg="mod">
          <ac:chgData name="Kessel Rick van" userId="e196422d-293e-434a-a189-bb1a117ef0f4" providerId="ADAL" clId="{B83522D2-879F-42EA-AE1F-5453AB95A151}" dt="2020-02-14T10:16:26.975" v="24" actId="27636"/>
          <ac:spMkLst>
            <pc:docMk/>
            <pc:sldMk cId="2115569480" sldId="687"/>
            <ac:spMk id="29698" creationId="{00000000-0000-0000-0000-000000000000}"/>
          </ac:spMkLst>
        </pc:spChg>
      </pc:sldChg>
      <pc:sldChg chg="addSp modSp">
        <pc:chgData name="Kessel Rick van" userId="e196422d-293e-434a-a189-bb1a117ef0f4" providerId="ADAL" clId="{B83522D2-879F-42EA-AE1F-5453AB95A151}" dt="2020-02-14T10:16:26.871" v="13"/>
        <pc:sldMkLst>
          <pc:docMk/>
          <pc:sldMk cId="1233776164" sldId="688"/>
        </pc:sldMkLst>
        <pc:spChg chg="add mod">
          <ac:chgData name="Kessel Rick van" userId="e196422d-293e-434a-a189-bb1a117ef0f4" providerId="ADAL" clId="{B83522D2-879F-42EA-AE1F-5453AB95A151}" dt="2020-02-14T10:16:26.871" v="13"/>
          <ac:spMkLst>
            <pc:docMk/>
            <pc:sldMk cId="1233776164" sldId="688"/>
            <ac:spMk id="2" creationId="{B1972841-E636-4C21-82B7-8A103457CC4E}"/>
          </ac:spMkLst>
        </pc:spChg>
      </pc:sldChg>
      <pc:sldChg chg="modSp add">
        <pc:chgData name="Kessel Rick van" userId="e196422d-293e-434a-a189-bb1a117ef0f4" providerId="ADAL" clId="{B83522D2-879F-42EA-AE1F-5453AB95A151}" dt="2020-02-14T10:43:08.857" v="402" actId="27636"/>
        <pc:sldMkLst>
          <pc:docMk/>
          <pc:sldMk cId="3241303990" sldId="690"/>
        </pc:sldMkLst>
        <pc:spChg chg="mod">
          <ac:chgData name="Kessel Rick van" userId="e196422d-293e-434a-a189-bb1a117ef0f4" providerId="ADAL" clId="{B83522D2-879F-42EA-AE1F-5453AB95A151}" dt="2020-02-14T10:43:08.857" v="402" actId="27636"/>
          <ac:spMkLst>
            <pc:docMk/>
            <pc:sldMk cId="3241303990" sldId="690"/>
            <ac:spMk id="2" creationId="{F9935550-36D8-4CC5-8C24-BE7F26D349C3}"/>
          </ac:spMkLst>
        </pc:spChg>
        <pc:spChg chg="mod">
          <ac:chgData name="Kessel Rick van" userId="e196422d-293e-434a-a189-bb1a117ef0f4" providerId="ADAL" clId="{B83522D2-879F-42EA-AE1F-5453AB95A151}" dt="2020-02-14T10:19:20.364" v="68" actId="20577"/>
          <ac:spMkLst>
            <pc:docMk/>
            <pc:sldMk cId="3241303990" sldId="690"/>
            <ac:spMk id="3" creationId="{EFD2836C-0F82-437B-877A-DCF1A51A58A1}"/>
          </ac:spMkLst>
        </pc:spChg>
      </pc:sldChg>
      <pc:sldMasterChg chg="modSldLayout">
        <pc:chgData name="Kessel Rick van" userId="e196422d-293e-434a-a189-bb1a117ef0f4" providerId="ADAL" clId="{B83522D2-879F-42EA-AE1F-5453AB95A151}" dt="2020-02-14T10:16:17.993" v="0"/>
        <pc:sldMasterMkLst>
          <pc:docMk/>
          <pc:sldMasterMk cId="1001881032" sldId="2147484205"/>
        </pc:sldMasterMkLst>
        <pc:sldLayoutChg chg="delSp">
          <pc:chgData name="Kessel Rick van" userId="e196422d-293e-434a-a189-bb1a117ef0f4" providerId="ADAL" clId="{B83522D2-879F-42EA-AE1F-5453AB95A151}" dt="2020-02-14T10:16:17.993" v="0"/>
          <pc:sldLayoutMkLst>
            <pc:docMk/>
            <pc:sldMasterMk cId="1001881032" sldId="2147484205"/>
            <pc:sldLayoutMk cId="3638426837" sldId="2147484217"/>
          </pc:sldLayoutMkLst>
          <pc:spChg chg="del">
            <ac:chgData name="Kessel Rick van" userId="e196422d-293e-434a-a189-bb1a117ef0f4" providerId="ADAL" clId="{B83522D2-879F-42EA-AE1F-5453AB95A151}" dt="2020-02-14T10:16:17.993" v="0"/>
            <ac:spMkLst>
              <pc:docMk/>
              <pc:sldMasterMk cId="1001881032" sldId="2147484205"/>
              <pc:sldLayoutMk cId="3638426837" sldId="2147484217"/>
              <ac:spMk id="10" creationId="{00000000-0000-0000-0000-000000000000}"/>
            </ac:spMkLst>
          </pc:spChg>
          <pc:picChg chg="del">
            <ac:chgData name="Kessel Rick van" userId="e196422d-293e-434a-a189-bb1a117ef0f4" providerId="ADAL" clId="{B83522D2-879F-42EA-AE1F-5453AB95A151}" dt="2020-02-14T10:16:17.993" v="0"/>
            <ac:picMkLst>
              <pc:docMk/>
              <pc:sldMasterMk cId="1001881032" sldId="2147484205"/>
              <pc:sldLayoutMk cId="3638426837" sldId="2147484217"/>
              <ac:picMk id="9" creationId="{00000000-0000-0000-0000-000000000000}"/>
            </ac:picMkLst>
          </pc:picChg>
          <pc:picChg chg="del">
            <ac:chgData name="Kessel Rick van" userId="e196422d-293e-434a-a189-bb1a117ef0f4" providerId="ADAL" clId="{B83522D2-879F-42EA-AE1F-5453AB95A151}" dt="2020-02-14T10:16:17.993" v="0"/>
            <ac:picMkLst>
              <pc:docMk/>
              <pc:sldMasterMk cId="1001881032" sldId="2147484205"/>
              <pc:sldLayoutMk cId="3638426837" sldId="2147484217"/>
              <ac:picMk id="11" creationId="{00000000-0000-0000-0000-000000000000}"/>
            </ac:picMkLst>
          </pc:picChg>
          <pc:cxnChg chg="del">
            <ac:chgData name="Kessel Rick van" userId="e196422d-293e-434a-a189-bb1a117ef0f4" providerId="ADAL" clId="{B83522D2-879F-42EA-AE1F-5453AB95A151}" dt="2020-02-14T10:16:17.993" v="0"/>
            <ac:cxnSpMkLst>
              <pc:docMk/>
              <pc:sldMasterMk cId="1001881032" sldId="2147484205"/>
              <pc:sldLayoutMk cId="3638426837" sldId="2147484217"/>
              <ac:cxnSpMk id="3" creationId="{00000000-0000-0000-0000-000000000000}"/>
            </ac:cxnSpMkLst>
          </pc:cxn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E6AB4A4C-0B1C-437E-9601-C80B6573E627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095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4691" name="Rectangle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2" name="Rectangle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fld id="{1813473C-96EA-4338-B059-8B8E8FDFD9C9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9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6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81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21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nl-NL" altLang="nl-NL" dirty="0">
                <a:latin typeface="Times New Roman" panose="02020603050405020304" pitchFamily="18" charset="0"/>
              </a:rPr>
              <a:t>Basisketen = de backbone van de polypeptide (</a:t>
            </a:r>
            <a:r>
              <a:rPr lang="nl-NL" altLang="nl-NL">
                <a:latin typeface="Times New Roman" panose="02020603050405020304" pitchFamily="18" charset="0"/>
              </a:rPr>
              <a:t>zonder restgroepen</a:t>
            </a:r>
            <a:r>
              <a:rPr lang="nl-NL" altLang="nl-NL" baseline="0">
                <a:latin typeface="Times New Roman" panose="02020603050405020304" pitchFamily="18" charset="0"/>
              </a:rPr>
              <a:t> dus)</a:t>
            </a:r>
          </a:p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56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22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nl-NL" altLang="nl-NL" dirty="0">
                <a:latin typeface="Times New Roman" panose="02020603050405020304" pitchFamily="18" charset="0"/>
              </a:rPr>
              <a:t>Basisketen = de backbone van de polypeptide (</a:t>
            </a:r>
            <a:r>
              <a:rPr lang="nl-NL" altLang="nl-NL">
                <a:latin typeface="Times New Roman" panose="02020603050405020304" pitchFamily="18" charset="0"/>
              </a:rPr>
              <a:t>zonder restgroepen</a:t>
            </a:r>
            <a:r>
              <a:rPr lang="nl-NL" altLang="nl-NL" baseline="0">
                <a:latin typeface="Times New Roman" panose="02020603050405020304" pitchFamily="18" charset="0"/>
              </a:rPr>
              <a:t> dus)</a:t>
            </a:r>
          </a:p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806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23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nl-NL" altLang="nl-NL" dirty="0">
                <a:latin typeface="Times New Roman" panose="02020603050405020304" pitchFamily="18" charset="0"/>
              </a:rPr>
              <a:t>Basisketen = de backbone van de polypeptide (</a:t>
            </a:r>
            <a:r>
              <a:rPr lang="nl-NL" altLang="nl-NL">
                <a:latin typeface="Times New Roman" panose="02020603050405020304" pitchFamily="18" charset="0"/>
              </a:rPr>
              <a:t>zonder restgroepen</a:t>
            </a:r>
            <a:r>
              <a:rPr lang="nl-NL" altLang="nl-NL" baseline="0">
                <a:latin typeface="Times New Roman" panose="02020603050405020304" pitchFamily="18" charset="0"/>
              </a:rPr>
              <a:t> dus)</a:t>
            </a:r>
          </a:p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302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24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27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25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396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26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1711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27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3030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28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504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29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542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7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367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8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012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9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95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10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659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11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056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https://answers.yahoo.com/question/index?qid=20111016211715AAtgQtL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6E43-7F2A-4D0F-AA16-A7072586EFF3}" type="slidenum">
              <a:rPr lang="nl-NL" smtClean="0"/>
              <a:pPr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89791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green colored names are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essential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diet components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6E43-7F2A-4D0F-AA16-A7072586EFF3}" type="slidenum">
              <a:rPr lang="nl-NL" smtClean="0"/>
              <a:pPr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0543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84" charset="-128"/>
              </a:defRPr>
            </a:lvl9pPr>
          </a:lstStyle>
          <a:p>
            <a:fld id="{7124B7E9-A3D7-4A45-88BD-1CEAFB0E64BF}" type="slidenum">
              <a:rPr lang="en-US" altLang="nl-NL" sz="1200">
                <a:solidFill>
                  <a:srgbClr val="000000"/>
                </a:solidFill>
              </a:rPr>
              <a:pPr/>
              <a:t>20</a:t>
            </a:fld>
            <a:endParaRPr lang="en-US" altLang="nl-NL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17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274638"/>
            <a:ext cx="2152650" cy="60356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274638"/>
            <a:ext cx="6305550" cy="6035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/>
              <a:t>Klik om het opmaakprofiel van de modelondertitel te bewerken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496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Klik op het pictogram als u een afbeelding wilt toevoegen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604963"/>
            <a:ext cx="2055813" cy="4524375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4963"/>
            <a:ext cx="6019800" cy="4524375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286000"/>
            <a:ext cx="6856413" cy="114141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/>
              <a:t>Klik om het opmaakprofiel van de modelondertitel te bewerken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600200"/>
            <a:ext cx="3503613" cy="4646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0013" y="1600200"/>
            <a:ext cx="3505200" cy="4646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Klik op het pictogram als u een afbeelding wilt toevoegen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400050"/>
            <a:ext cx="1789113" cy="5846763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00050"/>
            <a:ext cx="5219700" cy="5846763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titeldia MET FOTO SMAL N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9094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1422700" y="6377050"/>
            <a:ext cx="3279775" cy="215444"/>
          </a:xfrm>
        </p:spPr>
        <p:txBody>
          <a:bodyPr anchor="b">
            <a:spAutoFit/>
          </a:bodyPr>
          <a:lstStyle>
            <a:lvl1pPr algn="l">
              <a:defRPr sz="8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9104" name="Rectangle 16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440000" y="1620000"/>
            <a:ext cx="7058300" cy="50425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2300" b="1" baseline="0">
                <a:solidFill>
                  <a:srgbClr val="E11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noProof="0"/>
              <a:t>Klik om een titel te maken</a:t>
            </a:r>
          </a:p>
        </p:txBody>
      </p:sp>
      <p:cxnSp>
        <p:nvCxnSpPr>
          <p:cNvPr id="3" name="Rechte verbindingslijn 2"/>
          <p:cNvCxnSpPr/>
          <p:nvPr/>
        </p:nvCxnSpPr>
        <p:spPr bwMode="auto">
          <a:xfrm>
            <a:off x="-1" y="836712"/>
            <a:ext cx="0" cy="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Subtitle 2"/>
          <p:cNvSpPr>
            <a:spLocks noGrp="1"/>
          </p:cNvSpPr>
          <p:nvPr>
            <p:ph type="subTitle" idx="4294967295" hasCustomPrompt="1"/>
          </p:nvPr>
        </p:nvSpPr>
        <p:spPr>
          <a:xfrm>
            <a:off x="6147175" y="3780000"/>
            <a:ext cx="2340259" cy="459090"/>
          </a:xfrm>
        </p:spPr>
        <p:txBody>
          <a:bodyPr/>
          <a:lstStyle>
            <a:lvl1pPr algn="ctr">
              <a:buNone/>
              <a:defRPr sz="1400"/>
            </a:lvl1pPr>
          </a:lstStyle>
          <a:p>
            <a:r>
              <a:rPr lang="en-US"/>
              <a:t>Klik om een ondertitel te maken</a:t>
            </a:r>
            <a:endParaRPr lang="nl-NL"/>
          </a:p>
        </p:txBody>
      </p:sp>
      <p:sp>
        <p:nvSpPr>
          <p:cNvPr id="10" name="Rechthoek 9"/>
          <p:cNvSpPr/>
          <p:nvPr/>
        </p:nvSpPr>
        <p:spPr bwMode="auto">
          <a:xfrm>
            <a:off x="6102170" y="278650"/>
            <a:ext cx="2475275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36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11" name="Afbeelding 10" descr="logoNLl-transparan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48000" y="180000"/>
            <a:ext cx="2520280" cy="50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251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900000"/>
            <a:ext cx="7127190" cy="504701"/>
          </a:xfrm>
        </p:spPr>
        <p:txBody>
          <a:bodyPr/>
          <a:lstStyle>
            <a:lvl1pPr>
              <a:defRPr baseline="0">
                <a:solidFill>
                  <a:srgbClr val="E11837"/>
                </a:solidFill>
              </a:defRPr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440000" y="1620000"/>
            <a:ext cx="7110789" cy="3744215"/>
          </a:xfrm>
        </p:spPr>
        <p:txBody>
          <a:bodyPr/>
          <a:lstStyle>
            <a:lvl1pPr marL="355600" indent="-355600">
              <a:defRPr sz="2800">
                <a:latin typeface="Arial" pitchFamily="34" charset="0"/>
                <a:cs typeface="Arial" pitchFamily="34" charset="0"/>
              </a:defRPr>
            </a:lvl1pPr>
            <a:lvl2pPr marL="712788" indent="-357188">
              <a:defRPr sz="2400" b="0"/>
            </a:lvl2pPr>
            <a:lvl3pPr marL="985838" indent="-273050">
              <a:defRPr sz="2000" b="0"/>
            </a:lvl3pPr>
            <a:lvl4pPr marL="1341438" indent="-260350">
              <a:defRPr/>
            </a:lvl4pPr>
            <a:lvl5pPr marL="1614488" indent="-273050">
              <a:defRPr/>
            </a:lvl5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2001662" y="6360100"/>
            <a:ext cx="2895600" cy="337581"/>
          </a:xfrm>
        </p:spPr>
        <p:txBody>
          <a:bodyPr/>
          <a:lstStyle>
            <a:lvl1pPr algn="l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>
          <a:xfrm>
            <a:off x="1440938" y="6360100"/>
            <a:ext cx="459114" cy="337581"/>
          </a:xfrm>
        </p:spPr>
        <p:txBody>
          <a:bodyPr/>
          <a:lstStyle>
            <a:lvl1pPr algn="l"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364215"/>
            <a:ext cx="1427163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Afbeelding 8" descr="logoNLl-transpara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8000" y="180000"/>
            <a:ext cx="2520280" cy="50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9193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4464115"/>
            <a:ext cx="7118068" cy="855095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1440000" y="2906713"/>
            <a:ext cx="7118068" cy="14400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Klik om tekst toe te voegen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364215"/>
            <a:ext cx="1427163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Afbeelding 10" descr="logoNLl-transpara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48000" y="180000"/>
            <a:ext cx="2520280" cy="50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512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875" y="900000"/>
            <a:ext cx="7079738" cy="504701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1439998" y="1620000"/>
            <a:ext cx="3420000" cy="3703246"/>
          </a:xfrm>
        </p:spPr>
        <p:txBody>
          <a:bodyPr/>
          <a:lstStyle>
            <a:lvl1pPr marL="177800" indent="-177800">
              <a:defRPr sz="1800" b="0"/>
            </a:lvl1pPr>
            <a:lvl2pPr marL="355600" indent="-177800">
              <a:defRPr sz="1600" b="0"/>
            </a:lvl2pPr>
            <a:lvl3pPr marL="534988" indent="-179388">
              <a:defRPr sz="1400" b="0"/>
            </a:lvl3pPr>
            <a:lvl4pPr marL="712788" indent="-177800">
              <a:defRPr sz="1200"/>
            </a:lvl4pPr>
            <a:lvl5pPr marL="903288" indent="-190500"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039999" y="1620000"/>
            <a:ext cx="3447435" cy="3703246"/>
          </a:xfrm>
        </p:spPr>
        <p:txBody>
          <a:bodyPr/>
          <a:lstStyle>
            <a:lvl1pPr marL="177800" indent="-177800">
              <a:defRPr sz="1800" b="0"/>
            </a:lvl1pPr>
            <a:lvl2pPr marL="355600" indent="-177800">
              <a:defRPr sz="1600" b="0"/>
            </a:lvl2pPr>
            <a:lvl3pPr marL="534988" indent="-179388">
              <a:defRPr sz="1400" b="0"/>
            </a:lvl3pPr>
            <a:lvl4pPr marL="712788" indent="-177800">
              <a:defRPr sz="1200" b="0"/>
            </a:lvl4pPr>
            <a:lvl5pPr marL="903288" indent="-190500">
              <a:defRPr sz="10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0204983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54700" y="900000"/>
            <a:ext cx="7122745" cy="643932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1454700" y="1577779"/>
            <a:ext cx="3432336" cy="50107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Klik om tekst toe te voegen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454700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5153892" y="1580118"/>
            <a:ext cx="3423554" cy="498732"/>
          </a:xfrm>
        </p:spPr>
        <p:txBody>
          <a:bodyPr anchor="b"/>
          <a:lstStyle>
            <a:lvl1pPr marL="0" indent="0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Klik om tekst toe te voegen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153891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57568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5791200"/>
            <a:ext cx="4229100" cy="519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5791200"/>
            <a:ext cx="4229100" cy="519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900000"/>
            <a:ext cx="7162800" cy="504701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9908204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8392609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25038" y="900000"/>
            <a:ext cx="2040477" cy="783156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575050" y="900000"/>
            <a:ext cx="5111750" cy="5235516"/>
          </a:xfrm>
        </p:spPr>
        <p:txBody>
          <a:bodyPr/>
          <a:lstStyle>
            <a:lvl1pPr>
              <a:defRPr sz="2800" b="0"/>
            </a:lvl1pPr>
            <a:lvl2pPr>
              <a:defRPr sz="2400" b="0"/>
            </a:lvl2pPr>
            <a:lvl3pPr>
              <a:defRPr sz="2000" b="0"/>
            </a:lvl3pPr>
            <a:lvl4pPr>
              <a:defRPr sz="1600" b="0"/>
            </a:lvl4pPr>
            <a:lvl5pPr>
              <a:defRPr sz="1400" b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1425038" y="1853825"/>
            <a:ext cx="2064227" cy="4272340"/>
          </a:xfrm>
        </p:spPr>
        <p:txBody>
          <a:bodyPr/>
          <a:lstStyle>
            <a:lvl1pPr marL="0" indent="0">
              <a:buNone/>
              <a:defRPr sz="1400" b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Klik om tekst toe te voegen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295399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7913" y="4349350"/>
            <a:ext cx="7039522" cy="566739"/>
          </a:xfrm>
        </p:spPr>
        <p:txBody>
          <a:bodyPr/>
          <a:lstStyle>
            <a:lvl1pPr algn="l">
              <a:defRPr sz="2000" b="1" baseline="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 hasCustomPrompt="1"/>
          </p:nvPr>
        </p:nvSpPr>
        <p:spPr>
          <a:xfrm>
            <a:off x="1439999" y="900000"/>
            <a:ext cx="7047435" cy="3431968"/>
          </a:xfrm>
        </p:spPr>
        <p:txBody>
          <a:bodyPr/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Klik om een afbeelding toe te voegen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1447912" y="4964906"/>
            <a:ext cx="7069787" cy="3196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Klik om tekst toe te voegen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45649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900000"/>
            <a:ext cx="7162800" cy="504701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20261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037384" y="908720"/>
            <a:ext cx="673229" cy="536825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1439999" y="900000"/>
            <a:ext cx="6417365" cy="536825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932993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titeldia zonder vlakke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0000" y="1620000"/>
            <a:ext cx="7090225" cy="504701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lang="nl-NL" smtClean="0"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1440000" y="2160000"/>
            <a:ext cx="2268000" cy="1574800"/>
          </a:xfrm>
        </p:spPr>
        <p:txBody>
          <a:bodyPr/>
          <a:lstStyle>
            <a:lvl1pPr>
              <a:buNone/>
              <a:defRPr sz="1600"/>
            </a:lvl1pPr>
          </a:lstStyle>
          <a:p>
            <a:r>
              <a:rPr lang="nl-NL"/>
              <a:t> Klik om afbeelding in te voegen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3794389" y="2160000"/>
            <a:ext cx="2268000" cy="1573200"/>
          </a:xfrm>
        </p:spPr>
        <p:txBody>
          <a:bodyPr/>
          <a:lstStyle>
            <a:lvl1pPr>
              <a:buNone/>
              <a:defRPr sz="1600"/>
            </a:lvl1pPr>
          </a:lstStyle>
          <a:p>
            <a:r>
              <a:rPr lang="nl-NL"/>
              <a:t> Klik om afbeelding in te voegen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6147175" y="2160000"/>
            <a:ext cx="2385265" cy="1574800"/>
          </a:xfrm>
        </p:spPr>
        <p:txBody>
          <a:bodyPr/>
          <a:lstStyle>
            <a:lvl1pPr>
              <a:buNone/>
              <a:defRPr sz="1600"/>
            </a:lvl1pPr>
          </a:lstStyle>
          <a:p>
            <a:r>
              <a:rPr lang="nl-NL"/>
              <a:t> Klik om afbeelding in te voegen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125227" y="3776399"/>
            <a:ext cx="2392471" cy="687715"/>
          </a:xfrm>
        </p:spPr>
        <p:txBody>
          <a:bodyPr/>
          <a:lstStyle>
            <a:lvl1pPr marL="0" indent="0" algn="ctr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Klik om tekst toe te voegen </a:t>
            </a:r>
          </a:p>
        </p:txBody>
      </p:sp>
      <p:pic>
        <p:nvPicPr>
          <p:cNvPr id="12" name="Afbeelding 11" descr="logoNLl-transparan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48000" y="180000"/>
            <a:ext cx="2520280" cy="50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5145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8826421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426296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6212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08634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32857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8769711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912589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337677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84877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194125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13534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18681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4">
            <a:extLst>
              <a:ext uri="{FF2B5EF4-FFF2-40B4-BE49-F238E27FC236}">
                <a16:creationId xmlns:a16="http://schemas.microsoft.com/office/drawing/2014/main" id="{3E43DDCB-339E-4C3A-9E9E-C22943510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907" y="1624877"/>
            <a:ext cx="3997787" cy="2545109"/>
          </a:xfrm>
          <a:prstGeom prst="rect">
            <a:avLst/>
          </a:prstGeom>
        </p:spPr>
      </p:pic>
      <p:sp>
        <p:nvSpPr>
          <p:cNvPr id="29" name="Tijdelijke aanduiding voor tekst 28">
            <a:extLst>
              <a:ext uri="{FF2B5EF4-FFF2-40B4-BE49-F238E27FC236}">
                <a16:creationId xmlns:a16="http://schemas.microsoft.com/office/drawing/2014/main" id="{FDED8E11-341A-45D2-85B1-F7C4DB5323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9926" y="5095875"/>
            <a:ext cx="7839075" cy="1009650"/>
          </a:xfrm>
        </p:spPr>
        <p:txBody>
          <a:bodyPr>
            <a:normAutofit/>
          </a:bodyPr>
          <a:lstStyle>
            <a:lvl1pPr marL="0" indent="0">
              <a:buNone/>
              <a:defRPr lang="en-GB" sz="2475" b="0" i="0" u="none" strike="noStrike" cap="none" spc="0" baseline="0" dirty="0">
                <a:ln>
                  <a:noFill/>
                </a:ln>
                <a:solidFill>
                  <a:srgbClr val="000000"/>
                </a:solidFill>
                <a:uFillTx/>
                <a:latin typeface="Avenir Next Condensed"/>
                <a:ea typeface="Avenir Next Condensed Medium"/>
                <a:cs typeface="Avenir Next Condensed Medium"/>
                <a:sym typeface="Avenir Next Condensed Medium"/>
              </a:defRPr>
            </a:lvl1pPr>
          </a:lstStyle>
          <a:p>
            <a:pPr lvl="0"/>
            <a:r>
              <a:rPr lang="nl-NL" dirty="0"/>
              <a:t>VOORBEELD VAN EEN ONDERTITEL</a:t>
            </a:r>
            <a:endParaRPr lang="en-GB" dirty="0"/>
          </a:p>
        </p:txBody>
      </p:sp>
      <p:sp>
        <p:nvSpPr>
          <p:cNvPr id="34" name="Tijdelijke aanduiding voor tekst 33">
            <a:extLst>
              <a:ext uri="{FF2B5EF4-FFF2-40B4-BE49-F238E27FC236}">
                <a16:creationId xmlns:a16="http://schemas.microsoft.com/office/drawing/2014/main" id="{D9C3A310-643B-4139-9F62-77D0667471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9925" y="1196299"/>
            <a:ext cx="7844102" cy="588915"/>
          </a:xfrm>
        </p:spPr>
        <p:txBody>
          <a:bodyPr anchor="b">
            <a:noAutofit/>
          </a:bodyPr>
          <a:lstStyle>
            <a:lvl1pPr marL="0" indent="0">
              <a:buNone/>
              <a:defRPr lang="nl-NL" sz="1846" b="0" kern="1200" baseline="0" dirty="0" smtClean="0">
                <a:solidFill>
                  <a:srgbClr val="E50856"/>
                </a:solidFill>
                <a:latin typeface="Avenir Next Condensed"/>
                <a:ea typeface="Avenir Next Condensed Demi Bold"/>
                <a:cs typeface="Avenir Next Condensed Demi Bold"/>
                <a:sym typeface="Avenir Next Condensed Demi Bold"/>
              </a:defRPr>
            </a:lvl1pPr>
          </a:lstStyle>
          <a:p>
            <a:pPr lvl="0"/>
            <a:r>
              <a:rPr lang="nl-NL" dirty="0"/>
              <a:t>NAAM OPLEIDING/FACULTEIT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3983EC9-36B1-B744-A87D-1AA0BEB38B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9925" y="1895907"/>
            <a:ext cx="7839075" cy="3089275"/>
          </a:xfrm>
        </p:spPr>
        <p:txBody>
          <a:bodyPr>
            <a:normAutofit/>
          </a:bodyPr>
          <a:lstStyle>
            <a:lvl1pPr marL="0" indent="0">
              <a:buNone/>
              <a:defRPr sz="6750" b="1">
                <a:latin typeface="Avenir Next Condensed" panose="020B0506020202020204" pitchFamily="34" charset="0"/>
              </a:defRPr>
            </a:lvl1pPr>
          </a:lstStyle>
          <a:p>
            <a:r>
              <a:rPr lang="nl-NL" dirty="0"/>
              <a:t>VOORBEELD VAN EEN TITEL_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ABD83C3D-1083-8F40-A69B-0D12E4719E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6160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Teks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A991A77-E592-4927-BAD8-5D3406246A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1925638"/>
            <a:ext cx="7886700" cy="4259262"/>
          </a:xfrm>
        </p:spPr>
        <p:txBody>
          <a:bodyPr>
            <a:normAutofit/>
          </a:bodyPr>
          <a:lstStyle>
            <a:lvl1pPr marL="0" indent="0">
              <a:spcBef>
                <a:spcPts val="750"/>
              </a:spcBef>
              <a:buFont typeface="Arial" panose="020B0604020202020204" pitchFamily="34" charset="0"/>
              <a:buNone/>
              <a:defRPr sz="2000"/>
            </a:lvl1pPr>
          </a:lstStyle>
          <a:p>
            <a:pPr lvl="0"/>
            <a:r>
              <a:rPr lang="nl-NL" dirty="0"/>
              <a:t>Voorbeeldtekst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13B7015-BB4D-A84E-84E4-520C33B85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>
              <a:defRPr sz="3200">
                <a:solidFill>
                  <a:srgbClr val="E50056"/>
                </a:solidFill>
              </a:defRPr>
            </a:lvl1pPr>
          </a:lstStyle>
          <a:p>
            <a:r>
              <a:rPr lang="nl-NL" dirty="0"/>
              <a:t>VOORBEELD VAN EEN ONDERWERP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01C6F054-E1A5-C849-AE53-67AE5346EF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71173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4">
            <a:extLst>
              <a:ext uri="{FF2B5EF4-FFF2-40B4-BE49-F238E27FC236}">
                <a16:creationId xmlns:a16="http://schemas.microsoft.com/office/drawing/2014/main" id="{04E48767-DBA0-4144-B07A-E0457FACAB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1925638"/>
            <a:ext cx="3943350" cy="4259262"/>
          </a:xfrm>
        </p:spPr>
        <p:txBody>
          <a:bodyPr>
            <a:normAutofit/>
          </a:bodyPr>
          <a:lstStyle>
            <a:lvl1pPr marL="0" indent="0">
              <a:spcBef>
                <a:spcPts val="750"/>
              </a:spcBef>
              <a:buFont typeface="Arial" panose="020B0604020202020204" pitchFamily="34" charset="0"/>
              <a:buNone/>
              <a:defRPr sz="2000"/>
            </a:lvl1pPr>
          </a:lstStyle>
          <a:p>
            <a:pPr lvl="0"/>
            <a:r>
              <a:rPr lang="nl-NL" dirty="0"/>
              <a:t>Voorbeeldtekst</a:t>
            </a:r>
          </a:p>
        </p:txBody>
      </p:sp>
      <p:sp>
        <p:nvSpPr>
          <p:cNvPr id="4" name="Titel 6">
            <a:extLst>
              <a:ext uri="{FF2B5EF4-FFF2-40B4-BE49-F238E27FC236}">
                <a16:creationId xmlns:a16="http://schemas.microsoft.com/office/drawing/2014/main" id="{24158585-8C9B-2444-8413-2968F1CB9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65129"/>
            <a:ext cx="7886700" cy="1325563"/>
          </a:xfrm>
        </p:spPr>
        <p:txBody>
          <a:bodyPr anchor="b">
            <a:normAutofit/>
          </a:bodyPr>
          <a:lstStyle>
            <a:lvl1pPr>
              <a:defRPr sz="3200">
                <a:solidFill>
                  <a:srgbClr val="E50056"/>
                </a:solidFill>
              </a:defRPr>
            </a:lvl1pPr>
          </a:lstStyle>
          <a:p>
            <a:r>
              <a:rPr lang="nl-NL" dirty="0"/>
              <a:t>VOORBEELD VAN EEN ONDERWERP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F39414CB-019A-BA40-AC8D-CFEB67C419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348323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260C8E6A-14DF-4CBC-B795-FDA284EC47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14902" y="1917701"/>
            <a:ext cx="3600450" cy="4259263"/>
          </a:xfrm>
        </p:spPr>
        <p:txBody>
          <a:bodyPr>
            <a:normAutofit/>
          </a:bodyPr>
          <a:lstStyle>
            <a:lvl1pPr>
              <a:defRPr sz="1275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F1329CB-FA5D-45B5-AA42-AC585215A1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1925638"/>
            <a:ext cx="3943350" cy="4259262"/>
          </a:xfrm>
        </p:spPr>
        <p:txBody>
          <a:bodyPr>
            <a:normAutofit/>
          </a:bodyPr>
          <a:lstStyle>
            <a:lvl1pPr marL="0" indent="0">
              <a:spcBef>
                <a:spcPts val="750"/>
              </a:spcBef>
              <a:buFont typeface="Arial" panose="020B0604020202020204" pitchFamily="34" charset="0"/>
              <a:buNone/>
              <a:defRPr sz="2000"/>
            </a:lvl1pPr>
          </a:lstStyle>
          <a:p>
            <a:pPr lvl="0"/>
            <a:r>
              <a:rPr lang="nl-NL" dirty="0"/>
              <a:t>Voorbeeldtekst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70688633-6D41-064D-B005-BBA9338D0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65129"/>
            <a:ext cx="7886700" cy="1325563"/>
          </a:xfrm>
        </p:spPr>
        <p:txBody>
          <a:bodyPr anchor="b">
            <a:normAutofit/>
          </a:bodyPr>
          <a:lstStyle>
            <a:lvl1pPr>
              <a:defRPr sz="3200">
                <a:solidFill>
                  <a:srgbClr val="E50056"/>
                </a:solidFill>
              </a:defRPr>
            </a:lvl1pPr>
          </a:lstStyle>
          <a:p>
            <a:r>
              <a:rPr lang="nl-NL" dirty="0"/>
              <a:t>VOORBEELD VAN EEN ONDERWERP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EF04EAE8-50B9-2846-BBF5-622AB1D3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028504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bbe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4B8653B3-70AE-4E3E-9A4D-3EAF4B4F4A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14900" y="1778434"/>
            <a:ext cx="3600450" cy="41310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nl-NL" dirty="0"/>
              <a:t>Klik om een tekst toe te voegen</a:t>
            </a:r>
            <a:endParaRPr lang="en-GB" dirty="0"/>
          </a:p>
        </p:txBody>
      </p:sp>
      <p:sp>
        <p:nvSpPr>
          <p:cNvPr id="10" name="Tijdelijke aanduiding voor tekst 4">
            <a:extLst>
              <a:ext uri="{FF2B5EF4-FFF2-40B4-BE49-F238E27FC236}">
                <a16:creationId xmlns:a16="http://schemas.microsoft.com/office/drawing/2014/main" id="{60C7571E-BBB1-4DDF-9329-A0C028CAE8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778434"/>
            <a:ext cx="3600450" cy="41310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nl-NL" dirty="0"/>
              <a:t>Klik om een tekst toe te voegen</a:t>
            </a:r>
            <a:endParaRPr lang="en-GB" dirty="0"/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CE54818A-2359-4656-8BAE-BA7A617F31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2279280"/>
            <a:ext cx="3600450" cy="3905622"/>
          </a:xfrm>
        </p:spPr>
        <p:txBody>
          <a:bodyPr>
            <a:normAutofit/>
          </a:bodyPr>
          <a:lstStyle>
            <a:lvl1pPr marL="0" indent="0">
              <a:spcBef>
                <a:spcPts val="750"/>
              </a:spcBef>
              <a:buFont typeface="Arial" panose="020B0604020202020204" pitchFamily="34" charset="0"/>
              <a:buNone/>
              <a:defRPr sz="2000"/>
            </a:lvl1pPr>
          </a:lstStyle>
          <a:p>
            <a:pPr lvl="0"/>
            <a:r>
              <a:rPr lang="nl-NL" dirty="0"/>
              <a:t>Voorbeeldtekst</a:t>
            </a:r>
          </a:p>
        </p:txBody>
      </p:sp>
      <p:sp>
        <p:nvSpPr>
          <p:cNvPr id="11" name="Tijdelijke aanduiding voor tekst 4">
            <a:extLst>
              <a:ext uri="{FF2B5EF4-FFF2-40B4-BE49-F238E27FC236}">
                <a16:creationId xmlns:a16="http://schemas.microsoft.com/office/drawing/2014/main" id="{750B259D-85C8-43A7-A164-0E5FF89B8B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14900" y="2279280"/>
            <a:ext cx="3600450" cy="3905622"/>
          </a:xfrm>
        </p:spPr>
        <p:txBody>
          <a:bodyPr>
            <a:normAutofit/>
          </a:bodyPr>
          <a:lstStyle>
            <a:lvl1pPr marL="0" indent="0">
              <a:spcBef>
                <a:spcPts val="750"/>
              </a:spcBef>
              <a:buFont typeface="Arial" panose="020B0604020202020204" pitchFamily="34" charset="0"/>
              <a:buNone/>
              <a:defRPr sz="2000"/>
            </a:lvl1pPr>
          </a:lstStyle>
          <a:p>
            <a:pPr lvl="0"/>
            <a:r>
              <a:rPr lang="nl-NL" dirty="0"/>
              <a:t>Voorbeeldtekst</a:t>
            </a:r>
          </a:p>
        </p:txBody>
      </p:sp>
      <p:sp>
        <p:nvSpPr>
          <p:cNvPr id="8" name="Titel 6">
            <a:extLst>
              <a:ext uri="{FF2B5EF4-FFF2-40B4-BE49-F238E27FC236}">
                <a16:creationId xmlns:a16="http://schemas.microsoft.com/office/drawing/2014/main" id="{AB6897B6-1B30-8840-AEF5-653E3015C3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65129"/>
            <a:ext cx="7886700" cy="1325563"/>
          </a:xfrm>
        </p:spPr>
        <p:txBody>
          <a:bodyPr anchor="b">
            <a:normAutofit/>
          </a:bodyPr>
          <a:lstStyle>
            <a:lvl1pPr>
              <a:defRPr sz="3200">
                <a:solidFill>
                  <a:srgbClr val="E50056"/>
                </a:solidFill>
              </a:defRPr>
            </a:lvl1pPr>
          </a:lstStyle>
          <a:p>
            <a:r>
              <a:rPr lang="nl-NL" dirty="0"/>
              <a:t>VOORBEELD VAN EEN ONDERWERP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C09DDEEB-416B-2246-8946-A1807A5331B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849869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">
            <a:extLst>
              <a:ext uri="{FF2B5EF4-FFF2-40B4-BE49-F238E27FC236}">
                <a16:creationId xmlns:a16="http://schemas.microsoft.com/office/drawing/2014/main" id="{2F35E840-7D0C-489A-B88C-9B5B6A358F43}"/>
              </a:ext>
            </a:extLst>
          </p:cNvPr>
          <p:cNvSpPr/>
          <p:nvPr/>
        </p:nvSpPr>
        <p:spPr>
          <a:xfrm>
            <a:off x="2362200" y="733425"/>
            <a:ext cx="4419600" cy="539115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2400"/>
          </a:p>
        </p:txBody>
      </p:sp>
      <p:pic>
        <p:nvPicPr>
          <p:cNvPr id="14" name="Afbeelding 2">
            <a:extLst>
              <a:ext uri="{FF2B5EF4-FFF2-40B4-BE49-F238E27FC236}">
                <a16:creationId xmlns:a16="http://schemas.microsoft.com/office/drawing/2014/main" id="{FFDA8079-95BD-45E3-8313-ABF6A59ED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62" y="601590"/>
            <a:ext cx="355939" cy="297299"/>
          </a:xfrm>
          <a:prstGeom prst="rect">
            <a:avLst/>
          </a:prstGeom>
        </p:spPr>
      </p:pic>
      <p:sp>
        <p:nvSpPr>
          <p:cNvPr id="20" name="Tijdelijke aanduiding voor tekst 19">
            <a:extLst>
              <a:ext uri="{FF2B5EF4-FFF2-40B4-BE49-F238E27FC236}">
                <a16:creationId xmlns:a16="http://schemas.microsoft.com/office/drawing/2014/main" id="{7E150451-5081-475D-A7BF-2CE6F5C377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30162" y="5429601"/>
            <a:ext cx="3683000" cy="493713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NAAM</a:t>
            </a:r>
            <a:endParaRPr lang="en-GB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0DA6865-FA7E-094E-A575-DAADE998A2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30162" y="1628775"/>
            <a:ext cx="3683000" cy="3600450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Avenir Next Condensed" panose="020B0506020202020204" pitchFamily="34" charset="0"/>
              </a:defRPr>
            </a:lvl1pPr>
          </a:lstStyle>
          <a:p>
            <a:r>
              <a:rPr lang="nl-NL" dirty="0"/>
              <a:t>‘QUOTE’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C6CD40AA-A659-C746-BA8C-332F200424E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69393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900000"/>
            <a:ext cx="7127190" cy="504701"/>
          </a:xfrm>
        </p:spPr>
        <p:txBody>
          <a:bodyPr/>
          <a:lstStyle>
            <a:lvl1pPr>
              <a:defRPr baseline="0">
                <a:solidFill>
                  <a:srgbClr val="E11837"/>
                </a:solidFill>
              </a:defRPr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440000" y="1620000"/>
            <a:ext cx="7110789" cy="3744215"/>
          </a:xfrm>
        </p:spPr>
        <p:txBody>
          <a:bodyPr/>
          <a:lstStyle>
            <a:lvl1pPr marL="355600" indent="-355600">
              <a:defRPr sz="2800">
                <a:latin typeface="Arial" pitchFamily="34" charset="0"/>
                <a:cs typeface="Arial" pitchFamily="34" charset="0"/>
              </a:defRPr>
            </a:lvl1pPr>
            <a:lvl2pPr marL="712788" indent="-357188">
              <a:defRPr sz="2400" b="0"/>
            </a:lvl2pPr>
            <a:lvl3pPr marL="985838" indent="-273050">
              <a:defRPr sz="2000" b="0"/>
            </a:lvl3pPr>
            <a:lvl4pPr marL="1341438" indent="-260350">
              <a:defRPr/>
            </a:lvl4pPr>
            <a:lvl5pPr marL="1614488" indent="-273050">
              <a:defRPr/>
            </a:lvl5pPr>
          </a:lstStyle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2001662" y="6360100"/>
            <a:ext cx="2895600" cy="337581"/>
          </a:xfrm>
        </p:spPr>
        <p:txBody>
          <a:bodyPr/>
          <a:lstStyle>
            <a:lvl1pPr algn="l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>
          <a:xfrm>
            <a:off x="1440938" y="6360100"/>
            <a:ext cx="459114" cy="337581"/>
          </a:xfrm>
        </p:spPr>
        <p:txBody>
          <a:bodyPr/>
          <a:lstStyle>
            <a:lvl1pPr algn="l"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643212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000" y="900000"/>
            <a:ext cx="7162800" cy="504701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/>
              <a:t>Klik om een titel te maken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88806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endParaRPr lang="nl-NL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611049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Box 3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EE7FDF-792E-48B8-A8E9-EC0D480A82E7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48848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DBBA56B1-E43A-4B15-BC84-477472A3DD5B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53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4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1422700" y="6377050"/>
            <a:ext cx="3279775" cy="215444"/>
          </a:xfrm>
        </p:spPr>
        <p:txBody>
          <a:bodyPr anchor="b">
            <a:spAutoFit/>
          </a:bodyPr>
          <a:lstStyle>
            <a:lvl1pPr algn="l">
              <a:defRPr sz="8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9104" name="Rectangle 16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440000" y="1620000"/>
            <a:ext cx="7058300" cy="50425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2300" b="1" baseline="0">
                <a:solidFill>
                  <a:srgbClr val="E11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noProof="0"/>
              <a:t>Klik om een titel te maken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4294967295" hasCustomPrompt="1"/>
          </p:nvPr>
        </p:nvSpPr>
        <p:spPr>
          <a:xfrm>
            <a:off x="6147175" y="3780000"/>
            <a:ext cx="2340259" cy="459090"/>
          </a:xfrm>
        </p:spPr>
        <p:txBody>
          <a:bodyPr/>
          <a:lstStyle>
            <a:lvl1pPr algn="ctr">
              <a:buNone/>
              <a:defRPr sz="1400"/>
            </a:lvl1pPr>
          </a:lstStyle>
          <a:p>
            <a:r>
              <a:rPr lang="en-US"/>
              <a:t>Klik om een ondertitel te maken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8426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3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5791200"/>
            <a:ext cx="8610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8" r:id="rId1"/>
    <p:sldLayoutId id="2147484119" r:id="rId2"/>
    <p:sldLayoutId id="2147484120" r:id="rId3"/>
    <p:sldLayoutId id="2147484121" r:id="rId4"/>
    <p:sldLayoutId id="2147484122" r:id="rId5"/>
    <p:sldLayoutId id="2147484123" r:id="rId6"/>
    <p:sldLayoutId id="2147484124" r:id="rId7"/>
    <p:sldLayoutId id="2147484125" r:id="rId8"/>
    <p:sldLayoutId id="2147484126" r:id="rId9"/>
    <p:sldLayoutId id="2147484127" r:id="rId10"/>
    <p:sldLayoutId id="214748412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8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ftr"/>
          </p:nvPr>
        </p:nvSpPr>
        <p:spPr bwMode="auto">
          <a:xfrm>
            <a:off x="5195888" y="6473825"/>
            <a:ext cx="32781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0" hangingPunct="0"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3366"/>
                </a:solidFill>
                <a:latin typeface="Times New Roman" pitchFamily="18" charset="0"/>
                <a:ea typeface="+mn-ea"/>
                <a:cs typeface="Lucida Sans Unicode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2286000"/>
            <a:ext cx="6856413" cy="11414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07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30" r:id="rId2"/>
    <p:sldLayoutId id="2147484131" r:id="rId3"/>
    <p:sldLayoutId id="2147484132" r:id="rId4"/>
    <p:sldLayoutId id="2147484133" r:id="rId5"/>
    <p:sldLayoutId id="2147484134" r:id="rId6"/>
    <p:sldLayoutId id="2147484135" r:id="rId7"/>
    <p:sldLayoutId id="2147484136" r:id="rId8"/>
    <p:sldLayoutId id="2147484137" r:id="rId9"/>
    <p:sldLayoutId id="2147484138" r:id="rId10"/>
    <p:sldLayoutId id="2147484139" r:id="rId11"/>
    <p:sldLayoutId id="2147484140" r:id="rId12"/>
  </p:sldLayoutIdLst>
  <p:txStyles>
    <p:titleStyle>
      <a:lvl1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2pPr>
      <a:lvl3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3pPr>
      <a:lvl4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4pPr>
      <a:lvl5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9pPr>
    </p:titleStyle>
    <p:bodyStyle>
      <a:lvl1pPr marL="341313" indent="-341313" algn="l" defTabSz="457200" rtl="0" eaLnBrk="0" fontAlgn="base" hangingPunct="0">
        <a:lnSpc>
          <a:spcPct val="110000"/>
        </a:lnSpc>
        <a:spcBef>
          <a:spcPts val="650"/>
        </a:spcBef>
        <a:spcAft>
          <a:spcPct val="0"/>
        </a:spcAft>
        <a:buClr>
          <a:srgbClr val="000050"/>
        </a:buClr>
        <a:buSzPct val="60000"/>
        <a:buFont typeface="Wingdings" pitchFamily="2" charset="2"/>
        <a:buChar char=""/>
        <a:defRPr sz="2600" b="1">
          <a:solidFill>
            <a:srgbClr val="000050"/>
          </a:solidFill>
          <a:latin typeface="+mn-lt"/>
          <a:ea typeface="+mn-ea"/>
          <a:cs typeface="+mn-cs"/>
        </a:defRPr>
      </a:lvl1pPr>
      <a:lvl2pPr marL="741363" indent="-284163" algn="l" defTabSz="457200" rtl="0" eaLnBrk="0" fontAlgn="base" hangingPunct="0">
        <a:lnSpc>
          <a:spcPct val="110000"/>
        </a:lnSpc>
        <a:spcBef>
          <a:spcPts val="575"/>
        </a:spcBef>
        <a:spcAft>
          <a:spcPct val="0"/>
        </a:spcAft>
        <a:buClr>
          <a:srgbClr val="003366"/>
        </a:buClr>
        <a:buSzPct val="75000"/>
        <a:buFont typeface="Arial" pitchFamily="34" charset="0"/>
        <a:buChar char="–"/>
        <a:defRPr sz="2300" b="1">
          <a:solidFill>
            <a:srgbClr val="00005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110000"/>
        </a:lnSpc>
        <a:spcBef>
          <a:spcPts val="500"/>
        </a:spcBef>
        <a:spcAft>
          <a:spcPct val="0"/>
        </a:spcAft>
        <a:buClr>
          <a:srgbClr val="000050"/>
        </a:buClr>
        <a:buSzPct val="80000"/>
        <a:buFont typeface="Wingdings" pitchFamily="2" charset="2"/>
        <a:buChar char=""/>
        <a:defRPr sz="2000" b="1">
          <a:solidFill>
            <a:srgbClr val="00005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400"/>
        </a:spcBef>
        <a:spcAft>
          <a:spcPct val="0"/>
        </a:spcAft>
        <a:buClr>
          <a:srgbClr val="003366"/>
        </a:buClr>
        <a:buSzPct val="80000"/>
        <a:buFont typeface="Arial" pitchFamily="34" charset="0"/>
        <a:buChar char="–"/>
        <a:defRPr sz="16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400050"/>
            <a:ext cx="7161213" cy="96996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0" y="1600200"/>
            <a:ext cx="7161213" cy="46466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5791200" y="6261100"/>
            <a:ext cx="2895600" cy="460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nl-NL">
              <a:latin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1" r:id="rId1"/>
    <p:sldLayoutId id="2147484142" r:id="rId2"/>
    <p:sldLayoutId id="2147484143" r:id="rId3"/>
    <p:sldLayoutId id="2147484144" r:id="rId4"/>
    <p:sldLayoutId id="2147484145" r:id="rId5"/>
    <p:sldLayoutId id="2147484146" r:id="rId6"/>
    <p:sldLayoutId id="2147484147" r:id="rId7"/>
    <p:sldLayoutId id="2147484148" r:id="rId8"/>
    <p:sldLayoutId id="2147484149" r:id="rId9"/>
    <p:sldLayoutId id="2147484150" r:id="rId10"/>
    <p:sldLayoutId id="2147484151" r:id="rId11"/>
  </p:sldLayoutIdLst>
  <p:txStyles>
    <p:titleStyle>
      <a:lvl1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2pPr>
      <a:lvl3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3pPr>
      <a:lvl4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4pPr>
      <a:lvl5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50"/>
        </a:buClr>
        <a:buSzPct val="100000"/>
        <a:buFont typeface="OfficinaSans" charset="0"/>
        <a:defRPr sz="3200" b="1">
          <a:solidFill>
            <a:srgbClr val="000050"/>
          </a:solidFill>
          <a:latin typeface="OfficinaSans" charset="0"/>
          <a:ea typeface="MS Gothic" charset="0"/>
          <a:cs typeface="MS Gothic" charset="0"/>
        </a:defRPr>
      </a:lvl9pPr>
    </p:titleStyle>
    <p:bodyStyle>
      <a:lvl1pPr marL="341313" indent="-341313" algn="l" defTabSz="457200" rtl="0" eaLnBrk="0" fontAlgn="base" hangingPunct="0">
        <a:lnSpc>
          <a:spcPct val="110000"/>
        </a:lnSpc>
        <a:spcBef>
          <a:spcPts val="650"/>
        </a:spcBef>
        <a:spcAft>
          <a:spcPct val="0"/>
        </a:spcAft>
        <a:buClr>
          <a:srgbClr val="000050"/>
        </a:buClr>
        <a:buSzPct val="60000"/>
        <a:buFont typeface="Wingdings" pitchFamily="2" charset="2"/>
        <a:buChar char=""/>
        <a:defRPr sz="2600" b="1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57200" rtl="0" eaLnBrk="0" fontAlgn="base" hangingPunct="0">
        <a:lnSpc>
          <a:spcPct val="110000"/>
        </a:lnSpc>
        <a:spcBef>
          <a:spcPts val="575"/>
        </a:spcBef>
        <a:spcAft>
          <a:spcPct val="0"/>
        </a:spcAft>
        <a:buClr>
          <a:srgbClr val="003366"/>
        </a:buClr>
        <a:buSzPct val="75000"/>
        <a:buFont typeface="Arial" pitchFamily="34" charset="0"/>
        <a:buChar char="–"/>
        <a:defRPr sz="2300" b="1">
          <a:solidFill>
            <a:srgbClr val="00005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110000"/>
        </a:lnSpc>
        <a:spcBef>
          <a:spcPts val="500"/>
        </a:spcBef>
        <a:spcAft>
          <a:spcPct val="0"/>
        </a:spcAft>
        <a:buClr>
          <a:srgbClr val="000050"/>
        </a:buClr>
        <a:buSzPct val="80000"/>
        <a:buFont typeface="Wingdings" pitchFamily="2" charset="2"/>
        <a:buChar char=""/>
        <a:defRPr sz="2000" b="1">
          <a:solidFill>
            <a:srgbClr val="00005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400"/>
        </a:spcBef>
        <a:spcAft>
          <a:spcPct val="0"/>
        </a:spcAft>
        <a:buClr>
          <a:srgbClr val="003366"/>
        </a:buClr>
        <a:buSzPct val="80000"/>
        <a:buFont typeface="Arial" pitchFamily="34" charset="0"/>
        <a:buChar char="–"/>
        <a:defRPr sz="16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spcBef>
          <a:spcPts val="350"/>
        </a:spcBef>
        <a:spcAft>
          <a:spcPct val="0"/>
        </a:spcAft>
        <a:buClr>
          <a:srgbClr val="003366"/>
        </a:buClr>
        <a:buSzPct val="65000"/>
        <a:buFont typeface="Wingdings" pitchFamily="2" charset="2"/>
        <a:buChar char=""/>
        <a:defRPr sz="14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84" name="Rectangle 20"/>
          <p:cNvSpPr>
            <a:spLocks noGrp="1" noChangeArrowheads="1"/>
          </p:cNvSpPr>
          <p:nvPr>
            <p:ph type="title"/>
          </p:nvPr>
        </p:nvSpPr>
        <p:spPr bwMode="auto">
          <a:xfrm>
            <a:off x="1452750" y="900000"/>
            <a:ext cx="7162800" cy="504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Klik om een titel te maken</a:t>
            </a:r>
            <a:endParaRPr lang="nl-NL"/>
          </a:p>
        </p:txBody>
      </p:sp>
      <p:sp>
        <p:nvSpPr>
          <p:cNvPr id="88085" name="Rectangle 2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40938" y="1620000"/>
            <a:ext cx="7162800" cy="3703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Klik om tekst toe te voegen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88101" name="Rectangle 3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935695" y="6381751"/>
            <a:ext cx="3491346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lnSpc>
                <a:spcPct val="100000"/>
              </a:lnSpc>
              <a:defRPr kumimoji="1" sz="1000" b="0">
                <a:solidFill>
                  <a:srgbClr val="0B1A5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nl-NL"/>
          </a:p>
        </p:txBody>
      </p:sp>
      <p:sp>
        <p:nvSpPr>
          <p:cNvPr id="88102" name="Rectangle 3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405314" y="6381751"/>
            <a:ext cx="556396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algn="l" defTabSz="914400" rtl="0" eaLnBrk="0" latinLnBrk="0" hangingPunct="0">
              <a:lnSpc>
                <a:spcPct val="100000"/>
              </a:lnSpc>
              <a:defRPr kumimoji="1" lang="nl-NL" sz="1000" b="0" kern="1200" smtClean="0">
                <a:solidFill>
                  <a:srgbClr val="0B1A5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fld id="{11DD61F2-1B46-4395-9E9C-1ED1DF9C486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0" y="5364215"/>
            <a:ext cx="1427163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0" y="760717"/>
            <a:ext cx="9144000" cy="19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Afbeelding 9" descr="logoNLl-transparant.png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6048000" y="180000"/>
            <a:ext cx="2520280" cy="50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27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9" r:id="rId1"/>
    <p:sldLayoutId id="2147484180" r:id="rId2"/>
    <p:sldLayoutId id="2147484181" r:id="rId3"/>
    <p:sldLayoutId id="2147484182" r:id="rId4"/>
    <p:sldLayoutId id="2147484183" r:id="rId5"/>
    <p:sldLayoutId id="2147484184" r:id="rId6"/>
    <p:sldLayoutId id="2147484185" r:id="rId7"/>
    <p:sldLayoutId id="2147484186" r:id="rId8"/>
    <p:sldLayoutId id="2147484187" r:id="rId9"/>
    <p:sldLayoutId id="2147484188" r:id="rId10"/>
    <p:sldLayoutId id="2147484189" r:id="rId11"/>
    <p:sldLayoutId id="2147484190" r:id="rId12"/>
    <p:sldLayoutId id="2147484204" r:id="rId13"/>
  </p:sldLayoutIdLst>
  <p:transition>
    <p:fade/>
  </p:transition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nl-NL" sz="2600" b="1" baseline="0" smtClean="0">
          <a:solidFill>
            <a:srgbClr val="E11837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50"/>
          </a:solidFill>
          <a:latin typeface="OfficinaSans" pitchFamily="2" charset="0"/>
        </a:defRPr>
      </a:lvl9pPr>
    </p:titleStyle>
    <p:bodyStyle>
      <a:lvl1pPr marL="342900" indent="-34290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000050"/>
        </a:buClr>
        <a:buSzPct val="60000"/>
        <a:buFont typeface="Wingdings" pitchFamily="2" charset="2"/>
        <a:buChar char="l"/>
        <a:defRPr sz="2600" b="1">
          <a:solidFill>
            <a:srgbClr val="0B1A58"/>
          </a:solidFill>
          <a:latin typeface="Arial" pitchFamily="34" charset="0"/>
          <a:ea typeface="+mn-ea"/>
          <a:cs typeface="Arial" pitchFamily="34" charset="0"/>
        </a:defRPr>
      </a:lvl1pPr>
      <a:lvl2pPr marL="712788" indent="-357188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300" b="1">
          <a:solidFill>
            <a:srgbClr val="0B1A58"/>
          </a:solidFill>
          <a:latin typeface="Arial" pitchFamily="34" charset="0"/>
          <a:cs typeface="Arial" pitchFamily="34" charset="0"/>
        </a:defRPr>
      </a:lvl2pPr>
      <a:lvl3pPr marL="985838" indent="-27305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000050"/>
        </a:buClr>
        <a:buSzPct val="90000"/>
        <a:buFont typeface="Arial" pitchFamily="34" charset="0"/>
        <a:buChar char="•"/>
        <a:defRPr sz="2000" b="1">
          <a:solidFill>
            <a:srgbClr val="0B1A58"/>
          </a:solidFill>
          <a:latin typeface="Arial" pitchFamily="34" charset="0"/>
          <a:cs typeface="Arial" pitchFamily="34" charset="0"/>
        </a:defRPr>
      </a:lvl3pPr>
      <a:lvl4pPr marL="1258888" indent="-2730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600">
          <a:solidFill>
            <a:srgbClr val="0B1A58"/>
          </a:solidFill>
          <a:latin typeface="Arial" pitchFamily="34" charset="0"/>
          <a:cs typeface="Arial" pitchFamily="34" charset="0"/>
        </a:defRPr>
      </a:lvl4pPr>
      <a:lvl5pPr marL="1520825" indent="-2619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2" charset="2"/>
        <a:buChar char="l"/>
        <a:defRPr sz="1400">
          <a:solidFill>
            <a:srgbClr val="0B1A58"/>
          </a:solidFill>
          <a:latin typeface="Arial" pitchFamily="34" charset="0"/>
          <a:cs typeface="Arial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400">
          <a:solidFill>
            <a:srgbClr val="00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400">
          <a:solidFill>
            <a:srgbClr val="00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400">
          <a:solidFill>
            <a:srgbClr val="00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400">
          <a:solidFill>
            <a:srgbClr val="000000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19C3C-F36D-49E3-935D-11FD877AA4EA}" type="datetimeFigureOut">
              <a:rPr lang="nl-NL" smtClean="0"/>
              <a:t>14-2-2020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91059-21C0-4F8A-8D30-082C8AED62D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9093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3" r:id="rId1"/>
    <p:sldLayoutId id="2147484194" r:id="rId2"/>
    <p:sldLayoutId id="2147484195" r:id="rId3"/>
    <p:sldLayoutId id="2147484196" r:id="rId4"/>
    <p:sldLayoutId id="2147484197" r:id="rId5"/>
    <p:sldLayoutId id="2147484198" r:id="rId6"/>
    <p:sldLayoutId id="2147484199" r:id="rId7"/>
    <p:sldLayoutId id="2147484200" r:id="rId8"/>
    <p:sldLayoutId id="2147484201" r:id="rId9"/>
    <p:sldLayoutId id="2147484202" r:id="rId10"/>
    <p:sldLayoutId id="21474842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6486190-F1D1-43BB-B712-AB7BE1C1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KLIK OM STIJL TE BEWERKEN</a:t>
            </a:r>
            <a:endParaRPr lang="en-GB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BC46703-C372-4CCF-BBDB-349EF159E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2936B9B-9586-48DE-B845-C54BC129D8B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7" y="6227764"/>
            <a:ext cx="1359194" cy="588915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60F5766-4310-A54E-AEED-B54FD236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650" y="63396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D687F6D-ADF0-1C41-93CB-D99BA5E06410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88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6" r:id="rId1"/>
    <p:sldLayoutId id="2147484207" r:id="rId2"/>
    <p:sldLayoutId id="2147484208" r:id="rId3"/>
    <p:sldLayoutId id="2147484209" r:id="rId4"/>
    <p:sldLayoutId id="2147484210" r:id="rId5"/>
    <p:sldLayoutId id="2147484211" r:id="rId6"/>
    <p:sldLayoutId id="2147484212" r:id="rId7"/>
    <p:sldLayoutId id="2147484213" r:id="rId8"/>
    <p:sldLayoutId id="2147484214" r:id="rId9"/>
    <p:sldLayoutId id="2147484215" r:id="rId10"/>
    <p:sldLayoutId id="2147484216" r:id="rId11"/>
    <p:sldLayoutId id="2147484217" r:id="rId12"/>
  </p:sldLayoutIdLst>
  <p:transition>
    <p:fade/>
  </p:transition>
  <p:txStyles>
    <p:titleStyle>
      <a:lvl1pPr algn="l" defTabSz="514337" rtl="0" eaLnBrk="1" latinLnBrk="0" hangingPunct="1">
        <a:lnSpc>
          <a:spcPct val="90000"/>
        </a:lnSpc>
        <a:spcBef>
          <a:spcPct val="0"/>
        </a:spcBef>
        <a:buNone/>
        <a:defRPr lang="nl-NL" sz="3200" b="0" kern="1200" baseline="0" dirty="0">
          <a:solidFill>
            <a:srgbClr val="E50056"/>
          </a:solidFill>
          <a:latin typeface="Avenir Next Condensed" panose="020B0506020202020204" pitchFamily="34" charset="0"/>
          <a:ea typeface="+mj-ea"/>
          <a:cs typeface="Arial" panose="020B0604020202020204" pitchFamily="34" charset="0"/>
          <a:sym typeface="Avenir Next Condensed Demi Bold"/>
        </a:defRPr>
      </a:lvl1pPr>
    </p:titleStyle>
    <p:bodyStyle>
      <a:lvl1pPr marL="128585" indent="-128585" algn="l" defTabSz="514337" rtl="0" eaLnBrk="1" latinLnBrk="0" hangingPunct="1">
        <a:lnSpc>
          <a:spcPct val="80000"/>
        </a:lnSpc>
        <a:spcBef>
          <a:spcPts val="563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85753" indent="-128585" algn="l" defTabSz="514337" rtl="0" eaLnBrk="1" latinLnBrk="0" hangingPunct="1">
        <a:lnSpc>
          <a:spcPct val="80000"/>
        </a:lnSpc>
        <a:spcBef>
          <a:spcPts val="281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2921" indent="-128585" algn="l" defTabSz="514337" rtl="0" eaLnBrk="1" latinLnBrk="0" hangingPunct="1">
        <a:lnSpc>
          <a:spcPct val="80000"/>
        </a:lnSpc>
        <a:spcBef>
          <a:spcPts val="281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00090" indent="-128585" algn="l" defTabSz="514337" rtl="0" eaLnBrk="1" latinLnBrk="0" hangingPunct="1">
        <a:lnSpc>
          <a:spcPct val="80000"/>
        </a:lnSpc>
        <a:spcBef>
          <a:spcPts val="281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57259" indent="-128585" algn="l" defTabSz="514337" rtl="0" eaLnBrk="1" latinLnBrk="0" hangingPunct="1">
        <a:lnSpc>
          <a:spcPct val="80000"/>
        </a:lnSpc>
        <a:spcBef>
          <a:spcPts val="281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414427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765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3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6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37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06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75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43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11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18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0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0.xml"/><Relationship Id="rId6" Type="http://schemas.openxmlformats.org/officeDocument/2006/relationships/image" Target="../media/image20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3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i.stack.imgur.com/Keu6C.png" TargetMode="External"/><Relationship Id="rId2" Type="http://schemas.openxmlformats.org/officeDocument/2006/relationships/hyperlink" Target="https://comis.med.uvm.edu/VIC/coursefiles/MD540/MD540-Protein_Organization_10400_574581210/Protein-org/structure.jpg" TargetMode="External"/><Relationship Id="rId1" Type="http://schemas.openxmlformats.org/officeDocument/2006/relationships/slideLayout" Target="../slideLayouts/slideLayout60.xml"/><Relationship Id="rId5" Type="http://schemas.openxmlformats.org/officeDocument/2006/relationships/hyperlink" Target="https://www.creative-proteomics.com/images/Protein-Secondary-Structure-Prediction-Service.jpg" TargetMode="External"/><Relationship Id="rId4" Type="http://schemas.openxmlformats.org/officeDocument/2006/relationships/hyperlink" Target="https://www2.chemistry.msu.edu/faculty/reusch/virttxtjml/proteins.ht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685CAFC-BF8F-466A-87BC-563B280B34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4a. Aminozuren</a:t>
            </a:r>
          </a:p>
          <a:p>
            <a:endParaRPr lang="en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1DF0812-347B-4435-8CFB-25F7B3EFAB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l-NL" dirty="0"/>
              <a:t>Academie toegepaste biowetenschappen en chemie</a:t>
            </a:r>
            <a:endParaRPr lang="en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1004784E-947A-47DB-894D-DCD4319BAE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Bio-Informatica</a:t>
            </a:r>
          </a:p>
          <a:p>
            <a:r>
              <a:rPr lang="nl-NL" dirty="0"/>
              <a:t>Course 3</a:t>
            </a:r>
            <a:endParaRPr lang="en-NL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5AA67E-E194-4931-9CF9-32CCA3884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sz="2800" dirty="0"/>
              <a:t>De 20 </a:t>
            </a:r>
            <a:r>
              <a:rPr lang="en-US" altLang="nl-NL" sz="2800" dirty="0" err="1"/>
              <a:t>aminozuren</a:t>
            </a:r>
            <a:endParaRPr lang="en-US" altLang="nl-NL" sz="2800" dirty="0"/>
          </a:p>
        </p:txBody>
      </p:sp>
      <p:sp>
        <p:nvSpPr>
          <p:cNvPr id="6" name="Text Box 1027"/>
          <p:cNvSpPr txBox="1">
            <a:spLocks noChangeArrowheads="1"/>
          </p:cNvSpPr>
          <p:nvPr/>
        </p:nvSpPr>
        <p:spPr bwMode="auto">
          <a:xfrm>
            <a:off x="2344269" y="1852477"/>
            <a:ext cx="5302250" cy="5170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Ala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Alanine 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C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Cys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Cysteine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D 	Asp 	Aspartic acid (Aspartate)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E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Glu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Glutamic acid (Glutamate)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F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Phe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Phenylalanine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Gly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Glycine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H 	His	Histidine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I 	Ile	Isoleucine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K 	Lys	Lysine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L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Leu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Leucine</a:t>
            </a:r>
            <a:endParaRPr lang="en-US" sz="16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M 	Met	Methionine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N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Asn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Asparagine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P 	Pro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Proline</a:t>
            </a:r>
            <a:endParaRPr lang="en-US" sz="16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Q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Gln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Glutamine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R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Arg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Arginine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S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Ser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Serine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Thr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Threonine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V 	Val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Valine</a:t>
            </a:r>
            <a:endParaRPr lang="en-US" sz="16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W 	</a:t>
            </a:r>
            <a:r>
              <a:rPr lang="en-US" sz="16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Trp</a:t>
            </a:r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Tryptophan</a:t>
            </a:r>
          </a:p>
          <a:p>
            <a:pPr defTabSz="457200"/>
            <a:r>
              <a:rPr lang="en-US" sz="16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Y 	Tyr	Tyrosine</a:t>
            </a:r>
          </a:p>
        </p:txBody>
      </p:sp>
    </p:spTree>
    <p:extLst>
      <p:ext uri="{BB962C8B-B14F-4D97-AF65-F5344CB8AC3E}">
        <p14:creationId xmlns:p14="http://schemas.microsoft.com/office/powerpoint/2010/main" val="313529440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err="1"/>
              <a:t>Manieren</a:t>
            </a:r>
            <a:r>
              <a:rPr lang="en-US" sz="2400" dirty="0"/>
              <a:t> om </a:t>
            </a:r>
            <a:r>
              <a:rPr lang="en-US" sz="2400" dirty="0" err="1"/>
              <a:t>aminozuren</a:t>
            </a:r>
            <a:r>
              <a:rPr lang="en-US" sz="2400" dirty="0"/>
              <a:t> </a:t>
            </a:r>
            <a:r>
              <a:rPr lang="en-US" sz="2400" dirty="0" err="1"/>
              <a:t>te</a:t>
            </a:r>
            <a:r>
              <a:rPr lang="en-US" sz="2400" dirty="0"/>
              <a:t> </a:t>
            </a:r>
            <a:r>
              <a:rPr lang="en-US" sz="2400" dirty="0" err="1"/>
              <a:t>karakteriseren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1800" dirty="0" err="1"/>
              <a:t>Hydrofobiciteit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800" dirty="0" err="1"/>
              <a:t>Grootte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800" dirty="0"/>
              <a:t>Lading</a:t>
            </a:r>
          </a:p>
          <a:p>
            <a:pPr lvl="1">
              <a:lnSpc>
                <a:spcPct val="100000"/>
              </a:lnSpc>
            </a:pPr>
            <a:r>
              <a:rPr lang="en-US" sz="1800" dirty="0" err="1"/>
              <a:t>Secundaire</a:t>
            </a:r>
            <a:r>
              <a:rPr lang="en-US" sz="1800" dirty="0"/>
              <a:t> </a:t>
            </a:r>
            <a:r>
              <a:rPr lang="en-US" sz="1800" dirty="0" err="1"/>
              <a:t>structuur</a:t>
            </a:r>
            <a:r>
              <a:rPr lang="en-US" sz="1800" dirty="0"/>
              <a:t> </a:t>
            </a:r>
            <a:r>
              <a:rPr lang="en-US" sz="1800" dirty="0" err="1"/>
              <a:t>voorkeur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800" dirty="0" err="1"/>
              <a:t>Alcoholiciteit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800" dirty="0" err="1"/>
              <a:t>Aromaticiteit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800" dirty="0" err="1"/>
              <a:t>enz</a:t>
            </a:r>
            <a:r>
              <a:rPr lang="en-US" sz="1800" dirty="0"/>
              <a:t>.</a:t>
            </a:r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/>
              <a:t>De </a:t>
            </a:r>
            <a:r>
              <a:rPr lang="en-US" altLang="nl-NL" sz="2400" dirty="0" err="1"/>
              <a:t>aminozuren</a:t>
            </a:r>
            <a:endParaRPr lang="en-US" altLang="nl-NL" sz="2400" dirty="0"/>
          </a:p>
        </p:txBody>
      </p:sp>
    </p:spTree>
    <p:extLst>
      <p:ext uri="{BB962C8B-B14F-4D97-AF65-F5344CB8AC3E}">
        <p14:creationId xmlns:p14="http://schemas.microsoft.com/office/powerpoint/2010/main" val="204630595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24FBD8DA-8E9A-418E-8D3C-ACE944F19F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The 20 amino acids</a:t>
            </a:r>
          </a:p>
        </p:txBody>
      </p:sp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1676400" y="16764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0000"/>
              </a:lnSpc>
            </a:pP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Hydrophobic</a:t>
            </a: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Aliphatic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 (geen ring)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Ala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Leu,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Ile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Val</a:t>
            </a: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Aromatic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(wel ring)	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Phe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Tyr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Trp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(His)</a:t>
            </a: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</a:p>
          <a:p>
            <a:pPr>
              <a:lnSpc>
                <a:spcPct val="90000"/>
              </a:lnSpc>
            </a:pP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Hydrophilic</a:t>
            </a: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Polar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	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Asn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Gln</a:t>
            </a: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Alcoholic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	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Ser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Thr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(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Tyr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Charged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	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Arg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Lys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Asp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Glu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, (His)</a:t>
            </a:r>
          </a:p>
          <a:p>
            <a:pPr>
              <a:lnSpc>
                <a:spcPct val="90000"/>
              </a:lnSpc>
            </a:pP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Inbetween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:</a:t>
            </a: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Sulfur-containing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	Met, 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Cys</a:t>
            </a: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	Special			</a:t>
            </a:r>
            <a:r>
              <a:rPr lang="nl-NL" sz="1800" dirty="0" err="1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Gly</a:t>
            </a: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 (no R), Pro (cyclic)</a:t>
            </a:r>
          </a:p>
          <a:p>
            <a:pPr>
              <a:lnSpc>
                <a:spcPct val="90000"/>
              </a:lnSpc>
            </a:pPr>
            <a:endParaRPr lang="nl-NL" sz="1800" dirty="0">
              <a:solidFill>
                <a:prstClr val="black"/>
              </a:solidFill>
              <a:latin typeface="Calibri" charset="0"/>
              <a:ea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nl-NL" sz="1800" dirty="0">
                <a:solidFill>
                  <a:prstClr val="black"/>
                </a:solidFill>
                <a:latin typeface="Calibri" charset="0"/>
                <a:ea typeface="ＭＳ Ｐゴシック" charset="-128"/>
              </a:rPr>
              <a:t>Een aminozuur kan in meer categorieën vallen. </a:t>
            </a:r>
          </a:p>
        </p:txBody>
      </p:sp>
    </p:spTree>
    <p:extLst>
      <p:ext uri="{BB962C8B-B14F-4D97-AF65-F5344CB8AC3E}">
        <p14:creationId xmlns:p14="http://schemas.microsoft.com/office/powerpoint/2010/main" val="228637149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0E37C95-226C-4BEA-B627-2571036EC7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2915816" y="-81394"/>
            <a:ext cx="78867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Hydrophobic</a:t>
            </a:r>
          </a:p>
        </p:txBody>
      </p:sp>
      <p:pic>
        <p:nvPicPr>
          <p:cNvPr id="24579" name="Picture 2" descr="al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2313" y="2770976"/>
            <a:ext cx="2193503" cy="136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0" name="Picture 3" descr="leu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62363" y="2141538"/>
            <a:ext cx="2270186" cy="202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1" name="Picture 4" descr="ile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907" y="4417854"/>
            <a:ext cx="2292350" cy="219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2" name="Picture 5" descr="val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99792" y="4689238"/>
            <a:ext cx="2693342" cy="1697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4" name="Picture 7" descr="phe.pn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48376" y="4417854"/>
            <a:ext cx="2435114" cy="1882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kstvak 8"/>
          <p:cNvSpPr txBox="1"/>
          <p:nvPr/>
        </p:nvSpPr>
        <p:spPr>
          <a:xfrm>
            <a:off x="6048375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  <p:pic>
        <p:nvPicPr>
          <p:cNvPr id="10" name="Picture 5" descr="trp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23528" y="338138"/>
            <a:ext cx="2117725" cy="186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6" descr="tyr.png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443984" y="1312785"/>
            <a:ext cx="2376488" cy="184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28562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A39254E8-39A6-44C6-85EB-FBA087E026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Aromatic</a:t>
            </a:r>
          </a:p>
        </p:txBody>
      </p:sp>
      <p:pic>
        <p:nvPicPr>
          <p:cNvPr id="25603" name="Picture 5" descr="trp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3100" y="1868488"/>
            <a:ext cx="2117725" cy="186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4" name="Picture 6" descr="tyr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29175" y="1554163"/>
            <a:ext cx="2376488" cy="184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5" name="Picture 7" descr="phe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12900" y="4002088"/>
            <a:ext cx="2800350" cy="2163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6" name="Picture 8" descr="his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71715" y="3735388"/>
            <a:ext cx="2376150" cy="2233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kstvak 6"/>
          <p:cNvSpPr txBox="1"/>
          <p:nvPr/>
        </p:nvSpPr>
        <p:spPr>
          <a:xfrm>
            <a:off x="6045075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</p:spTree>
    <p:extLst>
      <p:ext uri="{BB962C8B-B14F-4D97-AF65-F5344CB8AC3E}">
        <p14:creationId xmlns:p14="http://schemas.microsoft.com/office/powerpoint/2010/main" val="4210852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A5FF9E05-9FCA-49F8-B47C-F83764FD2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6626" name="Title 1"/>
          <p:cNvSpPr>
            <a:spLocks noGrp="1"/>
          </p:cNvSpPr>
          <p:nvPr>
            <p:ph type="title"/>
          </p:nvPr>
        </p:nvSpPr>
        <p:spPr>
          <a:xfrm>
            <a:off x="654050" y="147638"/>
            <a:ext cx="78867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Hydrophilic - neutral</a:t>
            </a:r>
          </a:p>
        </p:txBody>
      </p:sp>
      <p:pic>
        <p:nvPicPr>
          <p:cNvPr id="26627" name="Picture 5" descr="asn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562100"/>
            <a:ext cx="2425700" cy="184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28" name="Picture 6" descr="gln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95788" y="1985963"/>
            <a:ext cx="2465387" cy="1443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29" name="Picture 7" descr="ser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4050" y="3949700"/>
            <a:ext cx="2033588" cy="142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30" name="Picture 8" descr="thr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03925" y="3429000"/>
            <a:ext cx="2682875" cy="1941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31" name="Picture 9" descr="tyr.pn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0" y="3949700"/>
            <a:ext cx="2749550" cy="2130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kstvak 7"/>
          <p:cNvSpPr txBox="1"/>
          <p:nvPr/>
        </p:nvSpPr>
        <p:spPr>
          <a:xfrm>
            <a:off x="6045075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</p:spTree>
    <p:extLst>
      <p:ext uri="{BB962C8B-B14F-4D97-AF65-F5344CB8AC3E}">
        <p14:creationId xmlns:p14="http://schemas.microsoft.com/office/powerpoint/2010/main" val="1453490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FFC5988-444D-4D4A-8C05-1435BD331D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612025" y="-66449"/>
            <a:ext cx="78867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Hydrophilic - charged</a:t>
            </a:r>
          </a:p>
        </p:txBody>
      </p:sp>
      <p:pic>
        <p:nvPicPr>
          <p:cNvPr id="27651" name="Picture 3" descr="arg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8156" y="1944688"/>
            <a:ext cx="2193925" cy="216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2" name="Picture 4" descr="asp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84513" y="1417638"/>
            <a:ext cx="2051050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3" name="Picture 5" descr="glu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19113" y="4129088"/>
            <a:ext cx="2132012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4" name="Picture 6" descr="lys.pn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454400" y="4019550"/>
            <a:ext cx="2471738" cy="283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5" name="Picture 7" descr="his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89817" y="3429000"/>
            <a:ext cx="1588824" cy="149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kstvak 7"/>
          <p:cNvSpPr txBox="1"/>
          <p:nvPr/>
        </p:nvSpPr>
        <p:spPr>
          <a:xfrm>
            <a:off x="6040438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  <p:sp>
        <p:nvSpPr>
          <p:cNvPr id="9" name="Tekstvak 8"/>
          <p:cNvSpPr txBox="1"/>
          <p:nvPr/>
        </p:nvSpPr>
        <p:spPr>
          <a:xfrm>
            <a:off x="5618331" y="2928759"/>
            <a:ext cx="306846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5000" dirty="0"/>
              <a:t>(   )</a:t>
            </a:r>
          </a:p>
        </p:txBody>
      </p:sp>
      <p:sp>
        <p:nvSpPr>
          <p:cNvPr id="2" name="Tekstvak 1"/>
          <p:cNvSpPr txBox="1"/>
          <p:nvPr/>
        </p:nvSpPr>
        <p:spPr>
          <a:xfrm>
            <a:off x="5940384" y="5329416"/>
            <a:ext cx="2614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Charge 0 at pH 7</a:t>
            </a:r>
          </a:p>
        </p:txBody>
      </p:sp>
      <p:sp>
        <p:nvSpPr>
          <p:cNvPr id="3" name="Rechthoek 2"/>
          <p:cNvSpPr/>
          <p:nvPr/>
        </p:nvSpPr>
        <p:spPr>
          <a:xfrm>
            <a:off x="5993460" y="5719227"/>
            <a:ext cx="328437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100" dirty="0"/>
              <a:t>https://answers.yahoo.com/question/index?qid=20111016211715AAtgQtL</a:t>
            </a:r>
          </a:p>
        </p:txBody>
      </p:sp>
    </p:spTree>
    <p:extLst>
      <p:ext uri="{BB962C8B-B14F-4D97-AF65-F5344CB8AC3E}">
        <p14:creationId xmlns:p14="http://schemas.microsoft.com/office/powerpoint/2010/main" val="2968154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252BC56A-8553-4B92-BC86-5E2CA072C9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Sulfur - containing</a:t>
            </a:r>
          </a:p>
        </p:txBody>
      </p:sp>
      <p:pic>
        <p:nvPicPr>
          <p:cNvPr id="28675" name="Picture 3" descr="cys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0325" y="2028825"/>
            <a:ext cx="2219325" cy="166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76" name="Picture 4" descr="met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57713" y="3105150"/>
            <a:ext cx="2609850" cy="271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kstvak 4"/>
          <p:cNvSpPr txBox="1"/>
          <p:nvPr/>
        </p:nvSpPr>
        <p:spPr>
          <a:xfrm>
            <a:off x="6045075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</p:spTree>
    <p:extLst>
      <p:ext uri="{BB962C8B-B14F-4D97-AF65-F5344CB8AC3E}">
        <p14:creationId xmlns:p14="http://schemas.microsoft.com/office/powerpoint/2010/main" val="3024033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E9F439E5-D00E-47C4-BD9D-93DD5A9EE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Really special</a:t>
            </a:r>
          </a:p>
        </p:txBody>
      </p:sp>
      <p:pic>
        <p:nvPicPr>
          <p:cNvPr id="29699" name="Picture 3" descr="pro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38" y="2432050"/>
            <a:ext cx="3490912" cy="2114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0" name="Picture 4" descr="gly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33850" y="3981450"/>
            <a:ext cx="42291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1" name="Picture 3" descr="cys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75238" y="1149350"/>
            <a:ext cx="2987675" cy="223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kstvak 5"/>
          <p:cNvSpPr txBox="1"/>
          <p:nvPr/>
        </p:nvSpPr>
        <p:spPr>
          <a:xfrm>
            <a:off x="6045075" y="6611779"/>
            <a:ext cx="30989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Figuur gemaakt met </a:t>
            </a:r>
            <a:r>
              <a:rPr lang="nl-NL" sz="1000" dirty="0" err="1">
                <a:solidFill>
                  <a:prstClr val="black"/>
                </a:solidFill>
                <a:ea typeface="ＭＳ Ｐゴシック" charset="-128"/>
              </a:rPr>
              <a:t>Yasara</a:t>
            </a:r>
            <a:r>
              <a:rPr lang="nl-NL" sz="1000" dirty="0">
                <a:solidFill>
                  <a:prstClr val="black"/>
                </a:solidFill>
                <a:ea typeface="ＭＳ Ｐゴシック" charset="-128"/>
              </a:rPr>
              <a:t>. http://www.yasara.org/</a:t>
            </a:r>
          </a:p>
        </p:txBody>
      </p:sp>
    </p:spTree>
    <p:extLst>
      <p:ext uri="{BB962C8B-B14F-4D97-AF65-F5344CB8AC3E}">
        <p14:creationId xmlns:p14="http://schemas.microsoft.com/office/powerpoint/2010/main" val="2115569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B1972841-E636-4C21-82B7-8A103457C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20 </a:t>
            </a:r>
            <a:r>
              <a:rPr lang="nl-NL" dirty="0" err="1"/>
              <a:t>amino</a:t>
            </a:r>
            <a:r>
              <a:rPr lang="nl-NL" dirty="0"/>
              <a:t> </a:t>
            </a:r>
            <a:r>
              <a:rPr lang="nl-NL" dirty="0" err="1"/>
              <a:t>acids</a:t>
            </a:r>
            <a:endParaRPr lang="nl-NL" dirty="0"/>
          </a:p>
        </p:txBody>
      </p:sp>
      <p:pic>
        <p:nvPicPr>
          <p:cNvPr id="3" name="Tijdelijke aanduiding voor inhoud 2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550" y="34925"/>
            <a:ext cx="5759450" cy="6775450"/>
          </a:xfrm>
        </p:spPr>
      </p:pic>
      <p:sp>
        <p:nvSpPr>
          <p:cNvPr id="5" name="Rechthoek 4"/>
          <p:cNvSpPr/>
          <p:nvPr/>
        </p:nvSpPr>
        <p:spPr>
          <a:xfrm>
            <a:off x="-7055" y="6457890"/>
            <a:ext cx="2202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000" dirty="0"/>
              <a:t>https://www2.chemistry.msu.edu/faculty/reusch/virttxtjml/proteins.htm</a:t>
            </a:r>
          </a:p>
        </p:txBody>
      </p:sp>
    </p:spTree>
    <p:extLst>
      <p:ext uri="{BB962C8B-B14F-4D97-AF65-F5344CB8AC3E}">
        <p14:creationId xmlns:p14="http://schemas.microsoft.com/office/powerpoint/2010/main" val="123377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nl-NL" dirty="0"/>
              <a:t>HIV kan bij de mens AIDS veroorzaken.</a:t>
            </a:r>
          </a:p>
          <a:p>
            <a:pPr>
              <a:buNone/>
            </a:pPr>
            <a:r>
              <a:rPr lang="nl-NL" dirty="0"/>
              <a:t>AIDS=</a:t>
            </a:r>
            <a:r>
              <a:rPr lang="nl-NL" dirty="0" err="1"/>
              <a:t>Acquired</a:t>
            </a:r>
            <a:r>
              <a:rPr lang="nl-NL" dirty="0"/>
              <a:t> Immune </a:t>
            </a:r>
            <a:r>
              <a:rPr lang="nl-NL" dirty="0" err="1"/>
              <a:t>Deficiency</a:t>
            </a:r>
            <a:r>
              <a:rPr lang="nl-NL" dirty="0"/>
              <a:t> </a:t>
            </a:r>
            <a:r>
              <a:rPr lang="nl-NL" dirty="0" err="1"/>
              <a:t>Syndrome</a:t>
            </a:r>
            <a:r>
              <a:rPr lang="nl-NL" dirty="0"/>
              <a:t> </a:t>
            </a:r>
          </a:p>
          <a:p>
            <a:pPr>
              <a:buNone/>
            </a:pPr>
            <a:r>
              <a:rPr lang="nl-NL" dirty="0"/>
              <a:t>Vooral HIV-1 erg gevaarlijk (pandemie)</a:t>
            </a:r>
          </a:p>
          <a:p>
            <a:endParaRPr lang="nl-NL" dirty="0"/>
          </a:p>
          <a:p>
            <a:r>
              <a:rPr lang="nl-NL" dirty="0"/>
              <a:t>I. Waarom is HIV-1 hoog virulent?</a:t>
            </a:r>
          </a:p>
          <a:p>
            <a:r>
              <a:rPr lang="nl-NL" dirty="0"/>
              <a:t>II. Wat is de fylogenetische oorsprong van HIV-1?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800" dirty="0"/>
              <a:t>Onderzoeksvragen genoomonderzoek</a:t>
            </a:r>
          </a:p>
        </p:txBody>
      </p:sp>
    </p:spTree>
    <p:extLst>
      <p:ext uri="{BB962C8B-B14F-4D97-AF65-F5344CB8AC3E}">
        <p14:creationId xmlns:p14="http://schemas.microsoft.com/office/powerpoint/2010/main" val="4020293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Sequentie</a:t>
            </a:r>
            <a:r>
              <a:rPr lang="en-US" altLang="nl-NL" b="0" dirty="0"/>
              <a:t> van </a:t>
            </a:r>
            <a:r>
              <a:rPr lang="en-US" altLang="nl-NL" b="0" dirty="0" err="1"/>
              <a:t>aminozuren</a:t>
            </a:r>
            <a:endParaRPr lang="en-US" altLang="nl-NL" b="0" dirty="0"/>
          </a:p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Peptidebindingen</a:t>
            </a:r>
            <a:r>
              <a:rPr lang="en-US" altLang="nl-NL" b="0" dirty="0"/>
              <a:t> (</a:t>
            </a:r>
            <a:r>
              <a:rPr lang="en-US" altLang="nl-NL" b="0" dirty="0" err="1"/>
              <a:t>condensatiereactie</a:t>
            </a:r>
            <a:r>
              <a:rPr lang="en-US" altLang="nl-NL" b="0" dirty="0"/>
              <a:t>)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nl-NL" b="0" dirty="0"/>
              <a:t>N-Terminus (</a:t>
            </a:r>
            <a:r>
              <a:rPr lang="en-US" altLang="nl-NL" b="0" dirty="0" err="1"/>
              <a:t>aminogroep</a:t>
            </a:r>
            <a:r>
              <a:rPr lang="en-US" altLang="nl-NL" b="0" dirty="0"/>
              <a:t>)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nl-NL" b="0" dirty="0"/>
              <a:t>C-Terminus (</a:t>
            </a:r>
            <a:r>
              <a:rPr lang="en-US" altLang="nl-NL" b="0" dirty="0" err="1"/>
              <a:t>carboxylgroep</a:t>
            </a:r>
            <a:r>
              <a:rPr lang="en-US" altLang="nl-NL" b="0" dirty="0"/>
              <a:t>)</a:t>
            </a:r>
          </a:p>
          <a:p>
            <a:pPr eaLnBrk="1" hangingPunct="1"/>
            <a:endParaRPr lang="en-US" alt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 err="1"/>
              <a:t>Primaire</a:t>
            </a:r>
            <a:r>
              <a:rPr lang="en-US" altLang="nl-NL" dirty="0"/>
              <a:t> </a:t>
            </a:r>
            <a:r>
              <a:rPr lang="en-US" altLang="nl-NL" dirty="0" err="1"/>
              <a:t>Structuur</a:t>
            </a:r>
            <a:endParaRPr lang="en-US" altLang="nl-NL" dirty="0"/>
          </a:p>
        </p:txBody>
      </p:sp>
      <p:pic>
        <p:nvPicPr>
          <p:cNvPr id="6" name="Afbeelding 4" descr="05_18PolypeptideChain-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3" t="48843" b="2547"/>
          <a:stretch>
            <a:fillRect/>
          </a:stretch>
        </p:blipFill>
        <p:spPr bwMode="auto">
          <a:xfrm>
            <a:off x="1140661" y="4303776"/>
            <a:ext cx="3978074" cy="2383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Afbeelding 3" descr="05_21-ProteinStructure-U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53" r="82848" b="5560"/>
          <a:stretch>
            <a:fillRect/>
          </a:stretch>
        </p:blipFill>
        <p:spPr bwMode="auto">
          <a:xfrm>
            <a:off x="6019800" y="2822638"/>
            <a:ext cx="2190750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82017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>
          <a:xfrm>
            <a:off x="628650" y="2057400"/>
            <a:ext cx="7886700" cy="4259262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Lokale</a:t>
            </a:r>
            <a:r>
              <a:rPr lang="en-US" altLang="nl-NL" b="0" dirty="0"/>
              <a:t> </a:t>
            </a:r>
            <a:r>
              <a:rPr lang="en-US" altLang="nl-NL" b="0" dirty="0" err="1"/>
              <a:t>regelmatigheden</a:t>
            </a:r>
            <a:r>
              <a:rPr lang="en-US" altLang="nl-NL" b="0" dirty="0"/>
              <a:t> in de </a:t>
            </a:r>
            <a:r>
              <a:rPr lang="en-US" altLang="nl-NL" b="0" dirty="0" err="1"/>
              <a:t>conformatie</a:t>
            </a:r>
            <a:r>
              <a:rPr lang="en-US" altLang="nl-NL" b="0" dirty="0"/>
              <a:t> door </a:t>
            </a:r>
            <a:r>
              <a:rPr lang="en-US" altLang="nl-NL" b="0" dirty="0" err="1"/>
              <a:t>waterstofbruggen</a:t>
            </a:r>
            <a:r>
              <a:rPr lang="en-US" altLang="nl-NL" b="0" dirty="0"/>
              <a:t> </a:t>
            </a:r>
            <a:r>
              <a:rPr lang="en-US" altLang="nl-NL" b="0" dirty="0" err="1"/>
              <a:t>tussen</a:t>
            </a:r>
            <a:r>
              <a:rPr lang="en-US" altLang="nl-NL" b="0" dirty="0"/>
              <a:t> </a:t>
            </a:r>
            <a:r>
              <a:rPr lang="en-US" altLang="nl-NL" b="0" dirty="0" err="1"/>
              <a:t>carboxylgroep</a:t>
            </a:r>
            <a:r>
              <a:rPr lang="en-US" altLang="nl-NL" b="0" dirty="0"/>
              <a:t> en amine </a:t>
            </a:r>
            <a:r>
              <a:rPr lang="en-US" altLang="nl-NL" b="0" dirty="0" err="1"/>
              <a:t>groep</a:t>
            </a:r>
            <a:endParaRPr lang="en-US" altLang="nl-NL" b="0" dirty="0"/>
          </a:p>
          <a:p>
            <a:pPr eaLnBrk="1" hangingPunct="1"/>
            <a:endParaRPr lang="en-US" alt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 err="1"/>
              <a:t>Secundaire</a:t>
            </a:r>
            <a:r>
              <a:rPr lang="en-US" altLang="nl-NL" dirty="0"/>
              <a:t> </a:t>
            </a:r>
            <a:r>
              <a:rPr lang="en-US" altLang="nl-NL" dirty="0" err="1"/>
              <a:t>Structuur</a:t>
            </a:r>
            <a:endParaRPr lang="en-US" altLang="nl-NL" dirty="0"/>
          </a:p>
        </p:txBody>
      </p:sp>
      <p:pic>
        <p:nvPicPr>
          <p:cNvPr id="5" name="Picture 2" descr="Protein Secondary Structure Prediction Service">
            <a:extLst>
              <a:ext uri="{FF2B5EF4-FFF2-40B4-BE49-F238E27FC236}">
                <a16:creationId xmlns:a16="http://schemas.microsoft.com/office/drawing/2014/main" id="{B2ADF7A7-6156-4AEC-9522-BC8159E3C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2709745"/>
            <a:ext cx="3943350" cy="39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42112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>
          <a:xfrm>
            <a:off x="628650" y="1925638"/>
            <a:ext cx="3409950" cy="4259262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nl-NL" sz="2400" b="0" dirty="0" err="1"/>
              <a:t>Verbindingen</a:t>
            </a:r>
            <a:r>
              <a:rPr lang="en-US" altLang="nl-NL" sz="2400" b="0" dirty="0"/>
              <a:t> </a:t>
            </a:r>
            <a:r>
              <a:rPr lang="en-US" altLang="nl-NL" sz="2400" b="0" dirty="0" err="1"/>
              <a:t>tussen</a:t>
            </a:r>
            <a:r>
              <a:rPr lang="en-US" altLang="nl-NL" sz="2400" b="0" dirty="0"/>
              <a:t> de </a:t>
            </a:r>
            <a:r>
              <a:rPr lang="en-US" altLang="nl-NL" sz="2400" b="0" dirty="0" err="1"/>
              <a:t>basisketen</a:t>
            </a:r>
            <a:endParaRPr lang="en-US" altLang="nl-NL" sz="2400" b="0" dirty="0"/>
          </a:p>
          <a:p>
            <a:pPr lvl="1" eaLnBrk="1" hangingPunct="1">
              <a:lnSpc>
                <a:spcPct val="100000"/>
              </a:lnSpc>
            </a:pPr>
            <a:r>
              <a:rPr lang="en-US" altLang="nl-NL" sz="1800" dirty="0" err="1"/>
              <a:t>Alleen</a:t>
            </a:r>
            <a:r>
              <a:rPr lang="en-US" altLang="nl-NL" sz="1800" dirty="0"/>
              <a:t> </a:t>
            </a:r>
            <a:r>
              <a:rPr lang="en-US" altLang="nl-NL" sz="1800" dirty="0" err="1"/>
              <a:t>vanuit</a:t>
            </a:r>
            <a:r>
              <a:rPr lang="en-US" altLang="nl-NL" sz="1800" dirty="0"/>
              <a:t> amino- en </a:t>
            </a:r>
            <a:r>
              <a:rPr lang="en-US" altLang="nl-NL" sz="1800" dirty="0" err="1"/>
              <a:t>carboxylgroep</a:t>
            </a:r>
            <a:endParaRPr lang="en-US" altLang="nl-NL" sz="1800" b="0" dirty="0"/>
          </a:p>
          <a:p>
            <a:pPr eaLnBrk="1" hangingPunct="1">
              <a:lnSpc>
                <a:spcPct val="100000"/>
              </a:lnSpc>
            </a:pPr>
            <a:r>
              <a:rPr lang="en-US" altLang="nl-NL" sz="2400" b="0" dirty="0" err="1"/>
              <a:t>Waterstofbruggen</a:t>
            </a:r>
            <a:r>
              <a:rPr lang="en-US" altLang="nl-NL" sz="2400" b="0" dirty="0"/>
              <a:t> </a:t>
            </a:r>
            <a:r>
              <a:rPr lang="en-US" altLang="nl-NL" sz="2400" b="0" dirty="0" err="1"/>
              <a:t>tussen</a:t>
            </a:r>
            <a:r>
              <a:rPr lang="en-US" altLang="nl-NL" sz="2400" b="0" dirty="0"/>
              <a:t> H en O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nl-NL" sz="2400" b="0" dirty="0" err="1"/>
              <a:t>Verschillende</a:t>
            </a:r>
            <a:r>
              <a:rPr lang="en-US" altLang="nl-NL" sz="2400" b="0" dirty="0"/>
              <a:t> </a:t>
            </a:r>
            <a:r>
              <a:rPr lang="en-US" altLang="nl-NL" sz="2400" b="0" dirty="0" err="1"/>
              <a:t>manieren</a:t>
            </a:r>
            <a:r>
              <a:rPr lang="en-US" altLang="nl-NL" sz="2400" b="0" dirty="0"/>
              <a:t> van </a:t>
            </a:r>
            <a:r>
              <a:rPr lang="en-US" altLang="nl-NL" sz="2400" b="0" dirty="0" err="1"/>
              <a:t>vouwing</a:t>
            </a:r>
            <a:r>
              <a:rPr lang="en-US" altLang="nl-NL" sz="2400" b="0" dirty="0"/>
              <a:t>. </a:t>
            </a:r>
          </a:p>
          <a:p>
            <a:pPr eaLnBrk="1" hangingPunct="1"/>
            <a:endParaRPr lang="en-US" alt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 err="1"/>
              <a:t>Secundaire</a:t>
            </a:r>
            <a:r>
              <a:rPr lang="en-US" altLang="nl-NL" dirty="0"/>
              <a:t> </a:t>
            </a:r>
            <a:r>
              <a:rPr lang="en-US" altLang="nl-NL" dirty="0" err="1"/>
              <a:t>Structuur</a:t>
            </a:r>
            <a:endParaRPr lang="en-US" altLang="nl-NL" dirty="0"/>
          </a:p>
        </p:txBody>
      </p:sp>
      <p:pic>
        <p:nvPicPr>
          <p:cNvPr id="1026" name="Picture 2" descr="Protein Secondary Structure Prediction Service">
            <a:extLst>
              <a:ext uri="{FF2B5EF4-FFF2-40B4-BE49-F238E27FC236}">
                <a16:creationId xmlns:a16="http://schemas.microsoft.com/office/drawing/2014/main" id="{16B28630-1858-44A7-8DC7-5E718EDF8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308" y="1180638"/>
            <a:ext cx="4462463" cy="4496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01491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nl-NL" altLang="en-US" b="0" dirty="0">
                <a:latin typeface="Symbol" pitchFamily="18" charset="2"/>
              </a:rPr>
              <a:t>a</a:t>
            </a:r>
            <a:r>
              <a:rPr lang="nl-NL" altLang="en-US" b="0" dirty="0"/>
              <a:t> helix</a:t>
            </a:r>
          </a:p>
          <a:p>
            <a:pPr eaLnBrk="1" hangingPunct="1"/>
            <a:r>
              <a:rPr lang="nl-NL" altLang="en-US" b="0" dirty="0"/>
              <a:t>Waterstofbruggen tussen N-H en C=O</a:t>
            </a:r>
          </a:p>
          <a:p>
            <a:pPr eaLnBrk="1" hangingPunct="1"/>
            <a:r>
              <a:rPr lang="nl-NL" altLang="en-US" b="0" dirty="0"/>
              <a:t>3,6 aminozuren in één winding </a:t>
            </a:r>
          </a:p>
          <a:p>
            <a:pPr eaLnBrk="1" hangingPunct="1"/>
            <a:r>
              <a:rPr lang="nl-NL" altLang="en-US" b="0" dirty="0"/>
              <a:t>Rechtshandig en linkshandig</a:t>
            </a:r>
            <a:br>
              <a:rPr lang="nl-NL" altLang="en-US" b="0" dirty="0"/>
            </a:br>
            <a:endParaRPr lang="en-US" alt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 err="1"/>
              <a:t>Secundaire</a:t>
            </a:r>
            <a:r>
              <a:rPr lang="en-US" altLang="nl-NL" dirty="0"/>
              <a:t> </a:t>
            </a:r>
            <a:r>
              <a:rPr lang="en-US" altLang="nl-NL" dirty="0" err="1"/>
              <a:t>Structuur</a:t>
            </a:r>
            <a:endParaRPr lang="en-US" alt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681" y="512064"/>
            <a:ext cx="3361785" cy="610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212471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-sheet </a:t>
            </a:r>
          </a:p>
          <a:p>
            <a:pPr eaLnBrk="1" hangingPunct="1"/>
            <a:r>
              <a:rPr lang="nl-NL" altLang="nl-NL" b="0" dirty="0"/>
              <a:t>2 of meer </a:t>
            </a:r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-strands naast elkaar gelegen zijn.</a:t>
            </a:r>
          </a:p>
          <a:p>
            <a:pPr eaLnBrk="1" hangingPunct="1"/>
            <a:r>
              <a:rPr lang="nl-NL" altLang="nl-NL" b="0" dirty="0"/>
              <a:t>Meest gestrekte vorm.</a:t>
            </a:r>
          </a:p>
          <a:p>
            <a:pPr eaLnBrk="1" hangingPunct="1"/>
            <a:r>
              <a:rPr lang="nl-NL" altLang="nl-NL" b="0" dirty="0"/>
              <a:t>“</a:t>
            </a:r>
            <a:r>
              <a:rPr lang="nl-NL" altLang="nl-NL" b="0" dirty="0" err="1"/>
              <a:t>rise</a:t>
            </a:r>
            <a:r>
              <a:rPr lang="nl-NL" altLang="nl-NL" b="0" dirty="0"/>
              <a:t> per </a:t>
            </a:r>
            <a:r>
              <a:rPr lang="nl-NL" altLang="nl-NL" b="0" dirty="0" err="1"/>
              <a:t>residue</a:t>
            </a:r>
            <a:r>
              <a:rPr lang="nl-NL" altLang="nl-NL" b="0" dirty="0"/>
              <a:t>” = 3,5 A</a:t>
            </a:r>
            <a:endParaRPr lang="en-US" alt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Secundaire</a:t>
            </a:r>
            <a:r>
              <a:rPr lang="en-US" altLang="nl-NL" sz="2400" dirty="0"/>
              <a:t> </a:t>
            </a:r>
            <a:r>
              <a:rPr lang="en-US" altLang="nl-NL" sz="2400" dirty="0" err="1"/>
              <a:t>Structuur</a:t>
            </a:r>
            <a:endParaRPr lang="en-US" altLang="nl-NL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BF30220-FA74-4B0E-8E6A-CD17A0CE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3364013"/>
            <a:ext cx="6486525" cy="332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53303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-turn</a:t>
            </a:r>
          </a:p>
          <a:p>
            <a:pPr eaLnBrk="1" hangingPunct="1"/>
            <a:r>
              <a:rPr lang="nl-NL" altLang="en-US" b="0" dirty="0"/>
              <a:t>4 aminozuren</a:t>
            </a:r>
          </a:p>
          <a:p>
            <a:pPr eaLnBrk="1" hangingPunct="1"/>
            <a:r>
              <a:rPr lang="nl-NL" altLang="en-US" b="0" dirty="0"/>
              <a:t>Waterstofbrug tussen 1 en 4</a:t>
            </a:r>
          </a:p>
          <a:p>
            <a:pPr eaLnBrk="1" hangingPunct="1"/>
            <a:r>
              <a:rPr lang="nl-NL" altLang="en-US" b="0" dirty="0"/>
              <a:t>Vaak Glycine en </a:t>
            </a:r>
            <a:r>
              <a:rPr lang="nl-NL" altLang="en-US" b="0" dirty="0" err="1"/>
              <a:t>Proline</a:t>
            </a:r>
            <a:endParaRPr lang="nl-NL" altLang="en-US" b="0" dirty="0"/>
          </a:p>
          <a:p>
            <a:pPr eaLnBrk="1" hangingPunct="1"/>
            <a:endParaRPr lang="en-US" alt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Secundaire</a:t>
            </a:r>
            <a:r>
              <a:rPr lang="en-US" altLang="nl-NL" sz="2400" dirty="0"/>
              <a:t> </a:t>
            </a:r>
            <a:r>
              <a:rPr lang="en-US" altLang="nl-NL" sz="2400" dirty="0" err="1"/>
              <a:t>Structuur</a:t>
            </a:r>
            <a:endParaRPr lang="en-US" altLang="nl-NL" sz="2400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99896ED7-FE2D-4597-AA2D-AB059718E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3437313"/>
            <a:ext cx="5612737" cy="354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2689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altLang="en-US" b="0" dirty="0"/>
              <a:t>Ongeveer 2/3 in </a:t>
            </a:r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 structuur of </a:t>
            </a:r>
            <a:r>
              <a:rPr lang="nl-NL" altLang="en-US" b="0" dirty="0">
                <a:latin typeface="Symbol" pitchFamily="18" charset="2"/>
              </a:rPr>
              <a:t>a</a:t>
            </a:r>
            <a:r>
              <a:rPr lang="nl-NL" altLang="en-US" b="0" dirty="0"/>
              <a:t> helix</a:t>
            </a:r>
          </a:p>
          <a:p>
            <a:r>
              <a:rPr lang="nl-NL" altLang="en-US" b="0" dirty="0">
                <a:latin typeface="Symbol" pitchFamily="18" charset="2"/>
              </a:rPr>
              <a:t>a</a:t>
            </a:r>
            <a:r>
              <a:rPr lang="nl-NL" altLang="en-US" b="0" dirty="0"/>
              <a:t> helix = gemiddeld 12 residuen (5-40)</a:t>
            </a:r>
          </a:p>
          <a:p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 strand = gemiddeld 6 residuen </a:t>
            </a:r>
          </a:p>
          <a:p>
            <a:r>
              <a:rPr lang="nl-NL" altLang="en-US" b="0" dirty="0">
                <a:latin typeface="Symbol" pitchFamily="18" charset="2"/>
              </a:rPr>
              <a:t>b</a:t>
            </a:r>
            <a:r>
              <a:rPr lang="nl-NL" altLang="en-US" b="0" dirty="0"/>
              <a:t> sheet = 2-15 strands</a:t>
            </a:r>
          </a:p>
          <a:p>
            <a:endParaRPr 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Secundaire</a:t>
            </a:r>
            <a:r>
              <a:rPr lang="en-US" altLang="nl-NL" sz="2400" dirty="0"/>
              <a:t> </a:t>
            </a:r>
            <a:r>
              <a:rPr lang="en-US" altLang="nl-NL" sz="2400" dirty="0" err="1"/>
              <a:t>Structuur</a:t>
            </a:r>
            <a:endParaRPr lang="en-US" altLang="nl-NL" sz="2400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9B121DFF-9FD2-48AF-96CB-F692E210D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3671563"/>
            <a:ext cx="4974767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3533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2EE368C-AD18-46A3-9764-B27F5D6B5F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Stuctuur</a:t>
            </a:r>
            <a:r>
              <a:rPr lang="en-US" altLang="nl-NL" sz="2400" dirty="0"/>
              <a:t> </a:t>
            </a:r>
            <a:r>
              <a:rPr lang="en-US" altLang="nl-NL" sz="2400" dirty="0" err="1"/>
              <a:t>niveau’s</a:t>
            </a:r>
            <a:endParaRPr lang="en-US" altLang="nl-NL" sz="2400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0"/>
          <a:stretch>
            <a:fillRect/>
          </a:stretch>
        </p:blipFill>
        <p:spPr bwMode="auto">
          <a:xfrm>
            <a:off x="1143000" y="1925638"/>
            <a:ext cx="6858000" cy="4341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878127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b="0" dirty="0" err="1"/>
              <a:t>Structuur</a:t>
            </a:r>
            <a:r>
              <a:rPr lang="en-US" altLang="nl-NL" b="0" dirty="0"/>
              <a:t> die </a:t>
            </a:r>
            <a:r>
              <a:rPr lang="en-US" altLang="nl-NL" b="0" dirty="0" err="1"/>
              <a:t>ontstaat</a:t>
            </a:r>
            <a:r>
              <a:rPr lang="en-US" altLang="nl-NL" b="0" dirty="0"/>
              <a:t> door </a:t>
            </a:r>
            <a:r>
              <a:rPr lang="en-US" altLang="nl-NL" b="0" dirty="0" err="1"/>
              <a:t>verbindingen</a:t>
            </a:r>
            <a:r>
              <a:rPr lang="en-US" altLang="nl-NL" b="0" dirty="0"/>
              <a:t> / </a:t>
            </a:r>
            <a:r>
              <a:rPr lang="en-US" altLang="nl-NL" b="0" dirty="0" err="1"/>
              <a:t>interacties</a:t>
            </a:r>
            <a:r>
              <a:rPr lang="en-US" altLang="nl-NL" b="0" dirty="0"/>
              <a:t> </a:t>
            </a:r>
            <a:r>
              <a:rPr lang="en-US" altLang="nl-NL" b="0" dirty="0" err="1"/>
              <a:t>tussen</a:t>
            </a:r>
            <a:r>
              <a:rPr lang="en-US" altLang="nl-NL" b="0" dirty="0"/>
              <a:t> </a:t>
            </a:r>
            <a:r>
              <a:rPr lang="en-US" altLang="nl-NL" b="0" dirty="0" err="1"/>
              <a:t>restgroepen</a:t>
            </a:r>
            <a:r>
              <a:rPr lang="en-US" altLang="nl-NL" b="0" dirty="0"/>
              <a:t>. </a:t>
            </a:r>
          </a:p>
          <a:p>
            <a:pPr lvl="1" eaLnBrk="1" hangingPunct="1"/>
            <a:r>
              <a:rPr lang="en-US" altLang="nl-NL" dirty="0" err="1"/>
              <a:t>Waterstofbruggen</a:t>
            </a:r>
            <a:endParaRPr lang="en-US" altLang="nl-NL" dirty="0"/>
          </a:p>
          <a:p>
            <a:pPr lvl="1" eaLnBrk="1" hangingPunct="1"/>
            <a:r>
              <a:rPr lang="en-US" altLang="nl-NL" b="0" dirty="0" err="1"/>
              <a:t>Ionenbinding</a:t>
            </a:r>
            <a:endParaRPr lang="en-US" altLang="nl-NL" b="0" dirty="0"/>
          </a:p>
          <a:p>
            <a:pPr lvl="1" eaLnBrk="1" hangingPunct="1"/>
            <a:r>
              <a:rPr lang="en-US" altLang="nl-NL" dirty="0" err="1"/>
              <a:t>Hydrofobe</a:t>
            </a:r>
            <a:r>
              <a:rPr lang="en-US" altLang="nl-NL" dirty="0"/>
              <a:t> </a:t>
            </a:r>
            <a:r>
              <a:rPr lang="en-US" altLang="nl-NL" dirty="0" err="1"/>
              <a:t>interactie</a:t>
            </a:r>
            <a:endParaRPr lang="en-US" altLang="nl-NL" dirty="0"/>
          </a:p>
          <a:p>
            <a:pPr lvl="2" eaLnBrk="1" hangingPunct="1"/>
            <a:r>
              <a:rPr lang="en-US" altLang="nl-NL" b="0" dirty="0" err="1"/>
              <a:t>Apolair</a:t>
            </a:r>
            <a:r>
              <a:rPr lang="en-US" altLang="nl-NL" b="0" dirty="0"/>
              <a:t> </a:t>
            </a:r>
            <a:r>
              <a:rPr lang="en-US" altLang="nl-NL" b="0" dirty="0" err="1"/>
              <a:t>naar</a:t>
            </a:r>
            <a:r>
              <a:rPr lang="en-US" altLang="nl-NL" b="0" dirty="0"/>
              <a:t> de kern van het </a:t>
            </a:r>
            <a:r>
              <a:rPr lang="en-US" altLang="nl-NL" b="0" dirty="0" err="1"/>
              <a:t>eiwit</a:t>
            </a:r>
            <a:endParaRPr lang="en-US" altLang="nl-NL" b="0" dirty="0"/>
          </a:p>
          <a:p>
            <a:pPr lvl="1" eaLnBrk="1" hangingPunct="1"/>
            <a:r>
              <a:rPr lang="en-US" altLang="nl-NL" dirty="0" err="1"/>
              <a:t>Vanderwaalskracht</a:t>
            </a:r>
            <a:endParaRPr lang="en-US" altLang="nl-NL" dirty="0"/>
          </a:p>
          <a:p>
            <a:pPr lvl="1" eaLnBrk="1" hangingPunct="1"/>
            <a:r>
              <a:rPr lang="en-US" altLang="nl-NL" b="0" dirty="0" err="1"/>
              <a:t>Zwavelbruggen</a:t>
            </a:r>
            <a:endParaRPr lang="en-US" alt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Tertiaire</a:t>
            </a:r>
            <a:r>
              <a:rPr lang="en-US" altLang="nl-NL" sz="2400" dirty="0"/>
              <a:t> </a:t>
            </a:r>
            <a:r>
              <a:rPr lang="en-US" altLang="nl-NL" sz="2400" dirty="0" err="1"/>
              <a:t>Structuur</a:t>
            </a:r>
            <a:endParaRPr lang="en-US" altLang="nl-NL" sz="2400" dirty="0"/>
          </a:p>
        </p:txBody>
      </p:sp>
      <p:pic>
        <p:nvPicPr>
          <p:cNvPr id="4" name="Afbeelding 4" descr="05_21fProteinStructure-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175" y="3200400"/>
            <a:ext cx="3051175" cy="289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7005422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 eaLnBrk="1" hangingPunct="1"/>
            <a:r>
              <a:rPr lang="en-US" altLang="nl-NL" b="0" dirty="0" err="1"/>
              <a:t>Samenvoegen</a:t>
            </a:r>
            <a:r>
              <a:rPr lang="en-US" altLang="nl-NL" b="0" dirty="0"/>
              <a:t> van </a:t>
            </a:r>
            <a:r>
              <a:rPr lang="en-US" altLang="nl-NL" b="0" dirty="0" err="1"/>
              <a:t>meerdere</a:t>
            </a:r>
            <a:r>
              <a:rPr lang="en-US" altLang="nl-NL" b="0" dirty="0"/>
              <a:t> </a:t>
            </a:r>
            <a:r>
              <a:rPr lang="en-US" altLang="nl-NL" b="0" dirty="0" err="1"/>
              <a:t>polypeptideketens</a:t>
            </a:r>
            <a:r>
              <a:rPr lang="en-US" altLang="nl-NL" b="0" dirty="0"/>
              <a:t>. </a:t>
            </a:r>
          </a:p>
          <a:p>
            <a:pPr eaLnBrk="1" hangingPunct="1"/>
            <a:r>
              <a:rPr lang="en-US" altLang="nl-NL" b="0" dirty="0" err="1"/>
              <a:t>Zelfde</a:t>
            </a:r>
            <a:r>
              <a:rPr lang="en-US" altLang="nl-NL" b="0" dirty="0"/>
              <a:t> </a:t>
            </a:r>
            <a:r>
              <a:rPr lang="en-US" altLang="nl-NL" b="0" dirty="0" err="1"/>
              <a:t>interacties</a:t>
            </a:r>
            <a:r>
              <a:rPr lang="en-US" altLang="nl-NL" b="0" dirty="0"/>
              <a:t> </a:t>
            </a:r>
            <a:r>
              <a:rPr lang="en-US" altLang="nl-NL" b="0" dirty="0" err="1"/>
              <a:t>als</a:t>
            </a:r>
            <a:r>
              <a:rPr lang="en-US" altLang="nl-NL" b="0" dirty="0"/>
              <a:t> die we </a:t>
            </a:r>
            <a:r>
              <a:rPr lang="en-US" altLang="nl-NL" b="0" dirty="0" err="1"/>
              <a:t>vinden</a:t>
            </a:r>
            <a:r>
              <a:rPr lang="en-US" altLang="nl-NL" b="0" dirty="0"/>
              <a:t> in de </a:t>
            </a:r>
            <a:r>
              <a:rPr lang="en-US" altLang="nl-NL" b="0" dirty="0" err="1"/>
              <a:t>tertiaire</a:t>
            </a:r>
            <a:r>
              <a:rPr lang="en-US" altLang="nl-NL" b="0" dirty="0"/>
              <a:t> </a:t>
            </a:r>
            <a:r>
              <a:rPr lang="en-US" altLang="nl-NL" b="0" dirty="0" err="1"/>
              <a:t>structuur</a:t>
            </a:r>
            <a:r>
              <a:rPr lang="en-US" altLang="nl-NL" b="0" dirty="0"/>
              <a:t>.  </a:t>
            </a:r>
          </a:p>
          <a:p>
            <a:pPr eaLnBrk="1" hangingPunct="1"/>
            <a:endParaRPr lang="en-US" altLang="nl-NL" b="0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Quaternaire</a:t>
            </a:r>
            <a:r>
              <a:rPr lang="en-US" altLang="nl-NL" sz="2400" dirty="0"/>
              <a:t> </a:t>
            </a:r>
            <a:r>
              <a:rPr lang="en-US" altLang="nl-NL" sz="2400" dirty="0" err="1"/>
              <a:t>Structuur</a:t>
            </a:r>
            <a:endParaRPr lang="en-US" altLang="nl-NL" sz="2400" dirty="0"/>
          </a:p>
        </p:txBody>
      </p:sp>
      <p:pic>
        <p:nvPicPr>
          <p:cNvPr id="5" name="Afbeelding 3" descr="05_21gProteinStructure-L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462" y="3328416"/>
            <a:ext cx="3838700" cy="333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839143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B478AB4-D4F2-4C7D-90E2-077155F9F1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Overzicht onderzoeksplan 3b</a:t>
            </a:r>
          </a:p>
        </p:txBody>
      </p:sp>
      <p:graphicFrame>
        <p:nvGraphicFramePr>
          <p:cNvPr id="5" name="Tabel 4"/>
          <p:cNvGraphicFramePr>
            <a:graphicFrameLocks noGrp="1"/>
          </p:cNvGraphicFramePr>
          <p:nvPr/>
        </p:nvGraphicFramePr>
        <p:xfrm>
          <a:off x="762000" y="1931425"/>
          <a:ext cx="8064896" cy="3997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37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54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7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7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Onderwerp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Activiteiten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Oriëntatie op</a:t>
                      </a:r>
                      <a:r>
                        <a:rPr lang="nl-NL" sz="2000" baseline="0" dirty="0"/>
                        <a:t> onderwerp  Sequenties verzamelen</a:t>
                      </a:r>
                      <a:endParaRPr lang="nl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Inlezen </a:t>
                      </a:r>
                    </a:p>
                    <a:p>
                      <a:r>
                        <a:rPr lang="nl-NL" sz="2000" dirty="0"/>
                        <a:t>Stap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NCBI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GC 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Stap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Python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Codon gebruik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Stap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Python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Eiwit karakterisering / aminozuren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Stap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Python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3203">
                <a:tc>
                  <a:txBody>
                    <a:bodyPr/>
                    <a:lstStyle/>
                    <a:p>
                      <a:r>
                        <a:rPr lang="nl-NL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Kenmerken oppervlakte proteïnen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Stap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Python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Fylogenetisch</a:t>
                      </a:r>
                      <a:r>
                        <a:rPr lang="nl-NL" sz="2000" baseline="0" dirty="0"/>
                        <a:t> onderzoek</a:t>
                      </a:r>
                      <a:endParaRPr lang="nl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Stap</a:t>
                      </a:r>
                      <a:r>
                        <a:rPr lang="nl-NL" sz="2000" baseline="0" dirty="0"/>
                        <a:t> 6</a:t>
                      </a:r>
                      <a:endParaRPr lang="nl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 err="1"/>
                        <a:t>Bioinf</a:t>
                      </a:r>
                      <a:r>
                        <a:rPr lang="nl-NL" sz="2000" dirty="0"/>
                        <a:t> 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177">
                <a:tc>
                  <a:txBody>
                    <a:bodyPr/>
                    <a:lstStyle/>
                    <a:p>
                      <a:r>
                        <a:rPr lang="nl-NL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000" dirty="0"/>
                        <a:t>Onderzoeksverslag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88367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3E77EAC-C8D8-4ADC-B464-29AE6D3F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3" descr="Afbeelding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" y="782292"/>
            <a:ext cx="9144000" cy="607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63680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9935550-36D8-4CC5-8C24-BE7F26D3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nl-NL" dirty="0"/>
              <a:t>Afbeeldingen afkomstig van: </a:t>
            </a:r>
          </a:p>
          <a:p>
            <a:endParaRPr lang="nl-NL" dirty="0"/>
          </a:p>
          <a:p>
            <a:r>
              <a:rPr lang="nl-NL" sz="1800" dirty="0">
                <a:hlinkClick r:id="rId2"/>
              </a:rPr>
              <a:t>https://comis.med.uvm.edu/VIC/coursefiles/MD540/MD540-Protein_Organization_10400_574581210/Protein-org/structure.jpg</a:t>
            </a:r>
            <a:endParaRPr lang="nl-NL" sz="1800" dirty="0"/>
          </a:p>
          <a:p>
            <a:endParaRPr lang="nl-NL" sz="1800" dirty="0"/>
          </a:p>
          <a:p>
            <a:r>
              <a:rPr lang="nl-NL" sz="1800" dirty="0">
                <a:hlinkClick r:id="rId3"/>
              </a:rPr>
              <a:t>https://i.stack.imgur.com/Keu6C.png</a:t>
            </a:r>
            <a:endParaRPr lang="nl-NL" sz="1800" dirty="0"/>
          </a:p>
          <a:p>
            <a:endParaRPr lang="nl-NL" sz="1800" dirty="0"/>
          </a:p>
          <a:p>
            <a:r>
              <a:rPr lang="nl-NL" sz="1800" dirty="0" err="1"/>
              <a:t>Yasara</a:t>
            </a:r>
            <a:endParaRPr lang="nl-NL" sz="1800" dirty="0"/>
          </a:p>
          <a:p>
            <a:endParaRPr lang="nl-NL" sz="1800" dirty="0"/>
          </a:p>
          <a:p>
            <a:r>
              <a:rPr lang="nl-NL" sz="1800" dirty="0">
                <a:hlinkClick r:id="rId4"/>
              </a:rPr>
              <a:t>https://www2.chemistry.msu.edu/faculty/reusch/virttxtjml/proteins.htm</a:t>
            </a:r>
            <a:endParaRPr lang="nl-NL" sz="1800" dirty="0"/>
          </a:p>
          <a:p>
            <a:endParaRPr lang="nl-NL" sz="1800" dirty="0"/>
          </a:p>
          <a:p>
            <a:endParaRPr lang="nl-NL" sz="1800" dirty="0"/>
          </a:p>
          <a:p>
            <a:r>
              <a:rPr lang="nl-NL" sz="1800" dirty="0"/>
              <a:t>Campbell – </a:t>
            </a:r>
            <a:r>
              <a:rPr lang="nl-NL" sz="1800" dirty="0" err="1"/>
              <a:t>Biology</a:t>
            </a:r>
            <a:r>
              <a:rPr lang="nl-NL" sz="1800" dirty="0"/>
              <a:t> A </a:t>
            </a:r>
            <a:r>
              <a:rPr lang="nl-NL" sz="1800" dirty="0" err="1"/>
              <a:t>global</a:t>
            </a:r>
            <a:r>
              <a:rPr lang="nl-NL" sz="1800" dirty="0"/>
              <a:t> Approach. 10/11th </a:t>
            </a:r>
            <a:r>
              <a:rPr lang="nl-NL" sz="1800" dirty="0" err="1"/>
              <a:t>edition</a:t>
            </a:r>
            <a:r>
              <a:rPr lang="nl-NL" sz="1800" dirty="0"/>
              <a:t>, Uitgever: Pearson</a:t>
            </a:r>
          </a:p>
          <a:p>
            <a:r>
              <a:rPr lang="nl-NL" sz="1800" dirty="0"/>
              <a:t>(Verplicht op de boekenlijst van de opleiding)</a:t>
            </a:r>
          </a:p>
          <a:p>
            <a:endParaRPr lang="nl-NL" sz="1800" dirty="0"/>
          </a:p>
          <a:p>
            <a:r>
              <a:rPr lang="nl-NL" sz="1800" dirty="0" err="1"/>
              <a:t>Lodish</a:t>
            </a:r>
            <a:r>
              <a:rPr lang="nl-NL" sz="1800" dirty="0"/>
              <a:t> </a:t>
            </a:r>
            <a:r>
              <a:rPr lang="nl-NL" sz="1800" dirty="0" err="1"/>
              <a:t>and</a:t>
            </a:r>
            <a:r>
              <a:rPr lang="nl-NL" sz="1800" dirty="0"/>
              <a:t> Berk – </a:t>
            </a:r>
            <a:r>
              <a:rPr lang="nl-NL" sz="1800" dirty="0" err="1"/>
              <a:t>Molecular</a:t>
            </a:r>
            <a:r>
              <a:rPr lang="nl-NL" sz="1800" dirty="0"/>
              <a:t> </a:t>
            </a:r>
            <a:r>
              <a:rPr lang="nl-NL" sz="1800" dirty="0" err="1"/>
              <a:t>Cell</a:t>
            </a:r>
            <a:r>
              <a:rPr lang="nl-NL" sz="1800" dirty="0"/>
              <a:t> </a:t>
            </a:r>
            <a:r>
              <a:rPr lang="nl-NL" sz="1800" dirty="0" err="1"/>
              <a:t>biology</a:t>
            </a:r>
            <a:r>
              <a:rPr lang="nl-NL" sz="1800" dirty="0"/>
              <a:t>. </a:t>
            </a:r>
            <a:r>
              <a:rPr lang="nl-NL" sz="1800" dirty="0" err="1"/>
              <a:t>Sixth</a:t>
            </a:r>
            <a:r>
              <a:rPr lang="nl-NL" sz="1800" dirty="0"/>
              <a:t> </a:t>
            </a:r>
            <a:r>
              <a:rPr lang="nl-NL" sz="1800" dirty="0" err="1"/>
              <a:t>edition</a:t>
            </a:r>
            <a:r>
              <a:rPr lang="nl-NL" sz="1800" dirty="0"/>
              <a:t>, uitgever: </a:t>
            </a:r>
            <a:r>
              <a:rPr lang="nl-NL" sz="1800" dirty="0" err="1"/>
              <a:t>W.H.Freeman</a:t>
            </a:r>
            <a:r>
              <a:rPr lang="nl-NL" sz="1800" dirty="0"/>
              <a:t> &amp; co Ltd. </a:t>
            </a:r>
          </a:p>
          <a:p>
            <a:endParaRPr lang="nl-NL" sz="1800" dirty="0"/>
          </a:p>
          <a:p>
            <a:r>
              <a:rPr lang="nl-NL" sz="1800" dirty="0" err="1"/>
              <a:t>Lehninger</a:t>
            </a:r>
            <a:r>
              <a:rPr lang="nl-NL" sz="1800" dirty="0"/>
              <a:t>- </a:t>
            </a:r>
            <a:r>
              <a:rPr lang="nl-NL" sz="1800" dirty="0" err="1"/>
              <a:t>Principles</a:t>
            </a:r>
            <a:r>
              <a:rPr lang="nl-NL" sz="1800" dirty="0"/>
              <a:t> of biochemistry, </a:t>
            </a:r>
            <a:r>
              <a:rPr lang="nl-NL" sz="1800" dirty="0" err="1"/>
              <a:t>fifth</a:t>
            </a:r>
            <a:r>
              <a:rPr lang="nl-NL" sz="1800" dirty="0"/>
              <a:t> </a:t>
            </a:r>
            <a:r>
              <a:rPr lang="nl-NL" sz="1800" dirty="0" err="1"/>
              <a:t>edtion</a:t>
            </a:r>
            <a:r>
              <a:rPr lang="nl-NL" sz="1800" dirty="0"/>
              <a:t>. 2008 Uitgever W.H. Freeman &amp; co </a:t>
            </a:r>
            <a:r>
              <a:rPr lang="nl-NL" sz="1800" dirty="0" err="1"/>
              <a:t>Ltd</a:t>
            </a:r>
            <a:endParaRPr lang="nl-NL" sz="1800" dirty="0"/>
          </a:p>
          <a:p>
            <a:endParaRPr lang="nl-NL" sz="1800" dirty="0"/>
          </a:p>
          <a:p>
            <a:r>
              <a:rPr lang="nl-NL" sz="1800" dirty="0">
                <a:hlinkClick r:id="rId5"/>
              </a:rPr>
              <a:t>https://www.creative-proteomics.com/images/Protein-Secondary-Structure-Prediction-Service.jpg</a:t>
            </a:r>
            <a:endParaRPr lang="nl-NL" sz="1800" dirty="0"/>
          </a:p>
          <a:p>
            <a:endParaRPr lang="nl-NL" sz="1800" dirty="0"/>
          </a:p>
          <a:p>
            <a:r>
              <a:rPr lang="nl-NL" sz="1800" dirty="0"/>
              <a:t>https://teaching.ncl.ac.uk/bms/wiki/images/5/56/Anti_parallelBeta-Strands.jpg</a:t>
            </a:r>
          </a:p>
          <a:p>
            <a:endParaRPr lang="nl-NL" sz="1800" dirty="0"/>
          </a:p>
          <a:p>
            <a:endParaRPr lang="nl-NL" sz="1800" dirty="0"/>
          </a:p>
          <a:p>
            <a:endParaRPr lang="nl-NL" sz="1800" dirty="0"/>
          </a:p>
          <a:p>
            <a:endParaRPr lang="nl-NL" sz="18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FD2836C-0F82-437B-877A-DCF1A51A5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Bronnen</a:t>
            </a:r>
          </a:p>
        </p:txBody>
      </p:sp>
    </p:spTree>
    <p:extLst>
      <p:ext uri="{BB962C8B-B14F-4D97-AF65-F5344CB8AC3E}">
        <p14:creationId xmlns:p14="http://schemas.microsoft.com/office/powerpoint/2010/main" val="3241303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Herhaling vorige week</a:t>
            </a:r>
          </a:p>
          <a:p>
            <a:r>
              <a:rPr lang="nl-NL" dirty="0"/>
              <a:t>Uitleg deze week</a:t>
            </a:r>
          </a:p>
          <a:p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600" dirty="0"/>
              <a:t>Vandaag</a:t>
            </a:r>
          </a:p>
        </p:txBody>
      </p:sp>
    </p:spTree>
    <p:extLst>
      <p:ext uri="{BB962C8B-B14F-4D97-AF65-F5344CB8AC3E}">
        <p14:creationId xmlns:p14="http://schemas.microsoft.com/office/powerpoint/2010/main" val="310760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600" dirty="0"/>
              <a:t>Deze week</a:t>
            </a: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 bwMode="auto">
          <a:xfrm>
            <a:off x="762000" y="1940152"/>
            <a:ext cx="7110789" cy="3744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55600" indent="-355600" algn="l" rtl="0" eaLnBrk="1" fontAlgn="base" hangingPunct="1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50"/>
              </a:buClr>
              <a:buSzPct val="60000"/>
              <a:buFont typeface="Wingdings" pitchFamily="2" charset="2"/>
              <a:buChar char="l"/>
              <a:defRPr sz="2800" b="1">
                <a:solidFill>
                  <a:srgbClr val="0B1A5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12788" indent="-357188" algn="l" rtl="0" eaLnBrk="1" fontAlgn="base" hangingPunct="1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 b="0">
                <a:solidFill>
                  <a:srgbClr val="0B1A58"/>
                </a:solidFill>
                <a:latin typeface="Arial" pitchFamily="34" charset="0"/>
                <a:cs typeface="Arial" pitchFamily="34" charset="0"/>
              </a:defRPr>
            </a:lvl2pPr>
            <a:lvl3pPr marL="985838" indent="-273050" algn="l" rtl="0" eaLnBrk="1" fontAlgn="base" hangingPunct="1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50"/>
              </a:buClr>
              <a:buSzPct val="90000"/>
              <a:buFont typeface="Arial" pitchFamily="34" charset="0"/>
              <a:buChar char="•"/>
              <a:defRPr sz="2000" b="0">
                <a:solidFill>
                  <a:srgbClr val="0B1A58"/>
                </a:solidFill>
                <a:latin typeface="Arial" pitchFamily="34" charset="0"/>
                <a:cs typeface="Arial" pitchFamily="34" charset="0"/>
              </a:defRPr>
            </a:lvl3pPr>
            <a:lvl4pPr marL="1341438" indent="-2603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sz="1600">
                <a:solidFill>
                  <a:srgbClr val="0B1A58"/>
                </a:solidFill>
                <a:latin typeface="Arial" pitchFamily="34" charset="0"/>
                <a:cs typeface="Arial" pitchFamily="34" charset="0"/>
              </a:defRPr>
            </a:lvl4pPr>
            <a:lvl5pPr marL="1614488" indent="-2730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Wingdings" pitchFamily="2" charset="2"/>
              <a:buChar char="l"/>
              <a:defRPr sz="1400">
                <a:solidFill>
                  <a:srgbClr val="0B1A58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 sz="14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 sz="14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 sz="14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kumimoji="0" lang="nl-NL" sz="2400" b="0" kern="0" dirty="0">
                <a:solidFill>
                  <a:schemeClr val="tx1"/>
                </a:solidFill>
              </a:rPr>
              <a:t>Structuurniveaus van eiwitten.</a:t>
            </a:r>
          </a:p>
          <a:p>
            <a:pPr marL="0" indent="0">
              <a:buNone/>
            </a:pPr>
            <a:r>
              <a:rPr kumimoji="0" lang="nl-NL" sz="2400" b="0" kern="0" dirty="0">
                <a:solidFill>
                  <a:schemeClr val="tx1"/>
                </a:solidFill>
              </a:rPr>
              <a:t>De aminozuren</a:t>
            </a:r>
          </a:p>
          <a:p>
            <a:pPr marL="0" indent="0">
              <a:buNone/>
            </a:pPr>
            <a:endParaRPr kumimoji="0" lang="nl-NL" sz="2400" b="0" kern="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kumimoji="0" lang="nl-NL" sz="2400" b="0" kern="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kumimoji="0" lang="nl-NL" sz="2400" b="0" kern="0" dirty="0">
                <a:solidFill>
                  <a:schemeClr val="tx1"/>
                </a:solidFill>
              </a:rPr>
              <a:t>Wat weten jullie er nog van?</a:t>
            </a:r>
          </a:p>
          <a:p>
            <a:endParaRPr kumimoji="0" lang="nl-NL" kern="0" dirty="0"/>
          </a:p>
          <a:p>
            <a:endParaRPr kumimoji="0" lang="nl-NL" kern="0" dirty="0"/>
          </a:p>
        </p:txBody>
      </p:sp>
    </p:spTree>
    <p:extLst>
      <p:ext uri="{BB962C8B-B14F-4D97-AF65-F5344CB8AC3E}">
        <p14:creationId xmlns:p14="http://schemas.microsoft.com/office/powerpoint/2010/main" val="385435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Primaire</a:t>
            </a:r>
            <a:r>
              <a:rPr lang="en-US" altLang="nl-NL" b="0" dirty="0"/>
              <a:t> </a:t>
            </a:r>
            <a:r>
              <a:rPr lang="en-US" altLang="nl-NL" b="0" dirty="0" err="1"/>
              <a:t>structuur</a:t>
            </a:r>
            <a:endParaRPr lang="en-US" altLang="nl-NL" b="0" dirty="0"/>
          </a:p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Secundaire</a:t>
            </a:r>
            <a:r>
              <a:rPr lang="en-US" altLang="nl-NL" b="0" dirty="0"/>
              <a:t> </a:t>
            </a:r>
            <a:r>
              <a:rPr lang="en-US" altLang="nl-NL" b="0" dirty="0" err="1"/>
              <a:t>structuur</a:t>
            </a:r>
            <a:endParaRPr lang="en-US" altLang="nl-NL" b="0" dirty="0"/>
          </a:p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Tertiaire</a:t>
            </a:r>
            <a:r>
              <a:rPr lang="en-US" altLang="nl-NL" b="0" dirty="0"/>
              <a:t> </a:t>
            </a:r>
            <a:r>
              <a:rPr lang="en-US" altLang="nl-NL" b="0" dirty="0" err="1"/>
              <a:t>structuur</a:t>
            </a:r>
            <a:endParaRPr lang="en-US" altLang="nl-NL" b="0" dirty="0"/>
          </a:p>
          <a:p>
            <a:pPr eaLnBrk="1" hangingPunct="1">
              <a:lnSpc>
                <a:spcPct val="100000"/>
              </a:lnSpc>
            </a:pPr>
            <a:r>
              <a:rPr lang="en-US" altLang="nl-NL" b="0" dirty="0" err="1"/>
              <a:t>Quaternaire</a:t>
            </a:r>
            <a:r>
              <a:rPr lang="en-US" altLang="nl-NL" b="0" dirty="0"/>
              <a:t> </a:t>
            </a:r>
            <a:r>
              <a:rPr lang="en-US" altLang="nl-NL" b="0" dirty="0" err="1"/>
              <a:t>structuur</a:t>
            </a:r>
            <a:endParaRPr lang="en-US" altLang="nl-NL" b="0" dirty="0"/>
          </a:p>
          <a:p>
            <a:pPr eaLnBrk="1" hangingPunct="1"/>
            <a:endParaRPr lang="en-US" alt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800" b="1" dirty="0" err="1"/>
              <a:t>Structuurniveau’s</a:t>
            </a:r>
            <a:r>
              <a:rPr lang="en-US" altLang="nl-NL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6102136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70D1F3C-5D2C-4F3D-BFB1-F170FB949E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nl-NL" sz="2400" dirty="0" err="1"/>
              <a:t>Structuurniveau’s</a:t>
            </a:r>
            <a:r>
              <a:rPr lang="en-US" altLang="nl-NL" sz="2400" dirty="0"/>
              <a:t> 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26" y="822901"/>
            <a:ext cx="8867274" cy="3640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498408" y="4698664"/>
            <a:ext cx="864559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2000" dirty="0">
                <a:latin typeface="Arial" panose="020B0604020202020204" pitchFamily="34" charset="0"/>
              </a:rPr>
              <a:t>covalent  	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secundaire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en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tertiaire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structuur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komen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tot stand                          </a:t>
            </a:r>
            <a:r>
              <a:rPr lang="en-US" altLang="en-US" sz="2000" dirty="0">
                <a:latin typeface="Arial" panose="020B0604020202020204" pitchFamily="34" charset="0"/>
              </a:rPr>
              <a:t>bond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	      	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dankzij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hydrofobe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interacties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, H-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bruggen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, 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ionogene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			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i.a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. </a:t>
            </a:r>
            <a:r>
              <a:rPr lang="en-US" altLang="en-US" sz="2000" dirty="0" err="1">
                <a:latin typeface="Arial" panose="020B0604020202020204" pitchFamily="34" charset="0"/>
                <a:sym typeface="Symbol" panose="05050102010706020507" pitchFamily="18" charset="2"/>
              </a:rPr>
              <a:t>en</a:t>
            </a:r>
            <a:r>
              <a:rPr lang="en-US" altLang="en-US" sz="2000" dirty="0">
                <a:latin typeface="Arial" panose="020B0604020202020204" pitchFamily="34" charset="0"/>
                <a:sym typeface="Symbol" panose="05050102010706020507" pitchFamily="18" charset="2"/>
              </a:rPr>
              <a:t> disulfide bonds	</a:t>
            </a:r>
          </a:p>
        </p:txBody>
      </p:sp>
    </p:spTree>
    <p:extLst>
      <p:ext uri="{BB962C8B-B14F-4D97-AF65-F5344CB8AC3E}">
        <p14:creationId xmlns:p14="http://schemas.microsoft.com/office/powerpoint/2010/main" val="164873173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5BBBDC0-BDD2-40C3-B639-34A7A247C3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/>
              <a:t>Het </a:t>
            </a:r>
            <a:r>
              <a:rPr lang="en-US" altLang="nl-NL" dirty="0" err="1"/>
              <a:t>aminozuur</a:t>
            </a:r>
            <a:endParaRPr lang="en-US" altLang="nl-NL" dirty="0"/>
          </a:p>
        </p:txBody>
      </p:sp>
    </p:spTree>
    <p:extLst>
      <p:ext uri="{BB962C8B-B14F-4D97-AF65-F5344CB8AC3E}">
        <p14:creationId xmlns:p14="http://schemas.microsoft.com/office/powerpoint/2010/main" val="260282920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A001A491-EF3C-486A-8003-3D19E096FA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nl-NL" dirty="0"/>
              <a:t>Het </a:t>
            </a:r>
            <a:r>
              <a:rPr lang="en-US" altLang="nl-NL" dirty="0" err="1"/>
              <a:t>aminozuur</a:t>
            </a:r>
            <a:endParaRPr lang="en-US" altLang="nl-NL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78025"/>
            <a:ext cx="3509963" cy="412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Content Placeholder 8" descr="aabackbone.png"/>
          <p:cNvPicPr>
            <a:picLocks noChangeAspect="1"/>
          </p:cNvPicPr>
          <p:nvPr/>
        </p:nvPicPr>
        <p:blipFill rotWithShape="1">
          <a:blip r:embed="rId4" cstate="print"/>
          <a:srcRect l="3861" t="4233" r="35" b="15344"/>
          <a:stretch/>
        </p:blipFill>
        <p:spPr bwMode="auto">
          <a:xfrm>
            <a:off x="5791199" y="2895600"/>
            <a:ext cx="2815389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840691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VERSION" val="XP"/>
  <p:tag name="ISGAMESHOW" val="False"/>
</p:tagLst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49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2075" tIns="46038" rIns="92075" bIns="46038" numCol="1" anchor="ctr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sym typeface="Symbol" pitchFamily="18" charset="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49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2075" tIns="46038" rIns="92075" bIns="46038" numCol="1" anchor="ctr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sym typeface="Symbol" pitchFamily="18" charset="2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thema">
      <a:majorFont>
        <a:latin typeface="OfficinaSans"/>
        <a:ea typeface="MS Gothic"/>
        <a:cs typeface="MS Gothic"/>
      </a:majorFont>
      <a:minorFont>
        <a:latin typeface="Arial"/>
        <a:ea typeface="MS Gothic"/>
        <a:cs typeface="MS Gothic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3366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3366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OfficinaSans"/>
        <a:ea typeface="MS Gothic"/>
        <a:cs typeface="MS Gothic"/>
      </a:majorFont>
      <a:minorFont>
        <a:latin typeface="Arial"/>
        <a:ea typeface="MS Gothic"/>
        <a:cs typeface="MS 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3366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3366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HAN standaard NL">
  <a:themeElements>
    <a:clrScheme name="HAN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B1A58"/>
      </a:accent1>
      <a:accent2>
        <a:srgbClr val="E11837"/>
      </a:accent2>
      <a:accent3>
        <a:srgbClr val="009DD9"/>
      </a:accent3>
      <a:accent4>
        <a:srgbClr val="FF7200"/>
      </a:accent4>
      <a:accent5>
        <a:srgbClr val="A24CC8"/>
      </a:accent5>
      <a:accent6>
        <a:srgbClr val="317023"/>
      </a:accent6>
      <a:hlink>
        <a:srgbClr val="0B1A58"/>
      </a:hlink>
      <a:folHlink>
        <a:srgbClr val="009DD9"/>
      </a:folHlink>
    </a:clrScheme>
    <a:fontScheme name="HAN model print">
      <a:majorFont>
        <a:latin typeface="OfficinaSans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b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1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HAN model print 1">
        <a:dk1>
          <a:srgbClr val="000066"/>
        </a:dk1>
        <a:lt1>
          <a:srgbClr val="FFFFEB"/>
        </a:lt1>
        <a:dk2>
          <a:srgbClr val="336699"/>
        </a:dk2>
        <a:lt2>
          <a:srgbClr val="FFFFEB"/>
        </a:lt2>
        <a:accent1>
          <a:srgbClr val="666699"/>
        </a:accent1>
        <a:accent2>
          <a:srgbClr val="99CCFF"/>
        </a:accent2>
        <a:accent3>
          <a:srgbClr val="ADB8CA"/>
        </a:accent3>
        <a:accent4>
          <a:srgbClr val="DADAC9"/>
        </a:accent4>
        <a:accent5>
          <a:srgbClr val="B8B8CA"/>
        </a:accent5>
        <a:accent6>
          <a:srgbClr val="8AB9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AN model print 2">
        <a:dk1>
          <a:srgbClr val="003366"/>
        </a:dk1>
        <a:lt1>
          <a:srgbClr val="FFFFFF"/>
        </a:lt1>
        <a:dk2>
          <a:srgbClr val="006666"/>
        </a:dk2>
        <a:lt2>
          <a:srgbClr val="003366"/>
        </a:lt2>
        <a:accent1>
          <a:srgbClr val="99CC99"/>
        </a:accent1>
        <a:accent2>
          <a:srgbClr val="33CCCC"/>
        </a:accent2>
        <a:accent3>
          <a:srgbClr val="FFFFFF"/>
        </a:accent3>
        <a:accent4>
          <a:srgbClr val="002A56"/>
        </a:accent4>
        <a:accent5>
          <a:srgbClr val="CAE2CA"/>
        </a:accent5>
        <a:accent6>
          <a:srgbClr val="2DB9B9"/>
        </a:accent6>
        <a:hlink>
          <a:srgbClr val="666699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AN model print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AN model print 4">
        <a:dk1>
          <a:srgbClr val="000000"/>
        </a:dk1>
        <a:lt1>
          <a:srgbClr val="FFFFFF"/>
        </a:lt1>
        <a:dk2>
          <a:srgbClr val="9900CC"/>
        </a:dk2>
        <a:lt2>
          <a:srgbClr val="0033CC"/>
        </a:lt2>
        <a:accent1>
          <a:srgbClr val="FFCC66"/>
        </a:accent1>
        <a:accent2>
          <a:srgbClr val="33CC33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2DB92D"/>
        </a:accent6>
        <a:hlink>
          <a:srgbClr val="9900CC"/>
        </a:hlink>
        <a:folHlink>
          <a:srgbClr val="99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Aangepast ontwerp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han-huisstij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n-huisstijl" id="{77572376-0B94-40D9-AE5E-81F583CD36C9}" vid="{EE124922-4360-4DC7-ACB3-58CC8FE24F26}"/>
    </a:ext>
  </a:extLst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730</Words>
  <Application>Microsoft Office PowerPoint</Application>
  <PresentationFormat>Diavoorstelling (4:3)</PresentationFormat>
  <Paragraphs>214</Paragraphs>
  <Slides>31</Slides>
  <Notes>18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6</vt:i4>
      </vt:variant>
      <vt:variant>
        <vt:lpstr>Diatitels</vt:lpstr>
      </vt:variant>
      <vt:variant>
        <vt:i4>31</vt:i4>
      </vt:variant>
    </vt:vector>
  </HeadingPairs>
  <TitlesOfParts>
    <vt:vector size="45" baseType="lpstr">
      <vt:lpstr>Arial</vt:lpstr>
      <vt:lpstr>Avenir Next Condensed</vt:lpstr>
      <vt:lpstr>Calibri</vt:lpstr>
      <vt:lpstr>Calibri Light</vt:lpstr>
      <vt:lpstr>OfficinaSans</vt:lpstr>
      <vt:lpstr>Symbol</vt:lpstr>
      <vt:lpstr>Times New Roman</vt:lpstr>
      <vt:lpstr>Wingdings</vt:lpstr>
      <vt:lpstr>Custom Design</vt:lpstr>
      <vt:lpstr>1_Office Theme</vt:lpstr>
      <vt:lpstr>Office Theme</vt:lpstr>
      <vt:lpstr>1_HAN standaard NL</vt:lpstr>
      <vt:lpstr>Aangepast ontwerp</vt:lpstr>
      <vt:lpstr>han-huisstijl</vt:lpstr>
      <vt:lpstr>PowerPoint-presentatie</vt:lpstr>
      <vt:lpstr>Onderzoeksvragen genoomonderzoek</vt:lpstr>
      <vt:lpstr>Overzicht onderzoeksplan 3b</vt:lpstr>
      <vt:lpstr>Vandaag</vt:lpstr>
      <vt:lpstr>Deze week</vt:lpstr>
      <vt:lpstr>Structuurniveau’s </vt:lpstr>
      <vt:lpstr>Structuurniveau’s </vt:lpstr>
      <vt:lpstr>Het aminozuur</vt:lpstr>
      <vt:lpstr>Het aminozuur</vt:lpstr>
      <vt:lpstr>De 20 aminozuren</vt:lpstr>
      <vt:lpstr>De aminozuren</vt:lpstr>
      <vt:lpstr>The 20 amino acids</vt:lpstr>
      <vt:lpstr>Hydrophobic</vt:lpstr>
      <vt:lpstr>Aromatic</vt:lpstr>
      <vt:lpstr>Hydrophilic - neutral</vt:lpstr>
      <vt:lpstr>Hydrophilic - charged</vt:lpstr>
      <vt:lpstr>Sulfur - containing</vt:lpstr>
      <vt:lpstr>Really special</vt:lpstr>
      <vt:lpstr>20 amino acids</vt:lpstr>
      <vt:lpstr>Primaire Structuur</vt:lpstr>
      <vt:lpstr>Secundaire Structuur</vt:lpstr>
      <vt:lpstr>Secundaire Structuur</vt:lpstr>
      <vt:lpstr>Secundaire Structuur</vt:lpstr>
      <vt:lpstr>Secundaire Structuur</vt:lpstr>
      <vt:lpstr>Secundaire Structuur</vt:lpstr>
      <vt:lpstr>Secundaire Structuur</vt:lpstr>
      <vt:lpstr>Stuctuur niveau’s</vt:lpstr>
      <vt:lpstr>Tertiaire Structuur</vt:lpstr>
      <vt:lpstr>Quaternaire Structuur</vt:lpstr>
      <vt:lpstr>PowerPoint-presentatie</vt:lpstr>
      <vt:lpstr>Bronnen</vt:lpstr>
    </vt:vector>
  </TitlesOfParts>
  <Company>Benjamin Cummings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slide</dc:title>
  <dc:creator>BCP User</dc:creator>
  <cp:lastModifiedBy>Kessel Rick van</cp:lastModifiedBy>
  <cp:revision>1636</cp:revision>
  <cp:lastPrinted>2004-11-22T19:16:53Z</cp:lastPrinted>
  <dcterms:created xsi:type="dcterms:W3CDTF">2002-07-11T17:04:39Z</dcterms:created>
  <dcterms:modified xsi:type="dcterms:W3CDTF">2020-02-14T10:45:04Z</dcterms:modified>
</cp:coreProperties>
</file>

<file path=docProps/thumbnail.jpeg>
</file>